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03" r:id="rId2"/>
    <p:sldId id="299" r:id="rId3"/>
    <p:sldId id="307" r:id="rId4"/>
    <p:sldId id="300" r:id="rId5"/>
    <p:sldId id="301" r:id="rId6"/>
    <p:sldId id="302" r:id="rId7"/>
    <p:sldId id="309" r:id="rId8"/>
    <p:sldId id="305" r:id="rId9"/>
    <p:sldId id="306" r:id="rId10"/>
  </p:sldIdLst>
  <p:sldSz cx="10693400" cy="7561263"/>
  <p:notesSz cx="6858000" cy="9144000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96888" indent="-396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95363" indent="-809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492250" indent="-1206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990725" indent="-16192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3635"/>
    <a:srgbClr val="0B5B97"/>
    <a:srgbClr val="EEEEEE"/>
    <a:srgbClr val="0077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12" autoAdjust="0"/>
    <p:restoredTop sz="88604" autoAdjust="0"/>
  </p:normalViewPr>
  <p:slideViewPr>
    <p:cSldViewPr>
      <p:cViewPr varScale="1">
        <p:scale>
          <a:sx n="88" d="100"/>
          <a:sy n="88" d="100"/>
        </p:scale>
        <p:origin x="859" y="82"/>
      </p:cViewPr>
      <p:guideLst>
        <p:guide orient="horz" pos="2382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A26B85C-8DFC-4FA5-B0FA-7BC83611E0D2}" type="datetimeFigureOut">
              <a:rPr lang="ru-RU"/>
              <a:pPr>
                <a:defRPr/>
              </a:pPr>
              <a:t>16.09.2019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2B71DB8-63A5-4E51-8EE1-4B2B5A07AD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784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B71DB8-63A5-4E51-8EE1-4B2B5A07ADA6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3844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B71DB8-63A5-4E51-8EE1-4B2B5A07ADA6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3844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B71DB8-63A5-4E51-8EE1-4B2B5A07ADA6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3844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B71DB8-63A5-4E51-8EE1-4B2B5A07ADA6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3844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B71DB8-63A5-4E51-8EE1-4B2B5A07ADA6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3844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95CC3-2321-45AE-BA52-F3AE713792AA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1052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95CC3-2321-45AE-BA52-F3AE713792AA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944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98428" y="0"/>
            <a:ext cx="7632848" cy="972319"/>
          </a:xfrm>
        </p:spPr>
        <p:txBody>
          <a:bodyPr/>
          <a:lstStyle>
            <a:lvl1pPr algn="l">
              <a:defRPr sz="2200">
                <a:solidFill>
                  <a:srgbClr val="0B5B97"/>
                </a:solidFill>
                <a:latin typeface="Calibri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0156" y="1260352"/>
            <a:ext cx="9793088" cy="1800199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>
                <a:solidFill>
                  <a:srgbClr val="0B5B97"/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uk-UA" dirty="0"/>
          </a:p>
        </p:txBody>
      </p:sp>
      <p:grpSp>
        <p:nvGrpSpPr>
          <p:cNvPr id="6" name="Группа 5"/>
          <p:cNvGrpSpPr/>
          <p:nvPr userDrawn="1"/>
        </p:nvGrpSpPr>
        <p:grpSpPr>
          <a:xfrm>
            <a:off x="204026" y="246130"/>
            <a:ext cx="2436993" cy="480057"/>
            <a:chOff x="204026" y="246130"/>
            <a:chExt cx="2436993" cy="480057"/>
          </a:xfrm>
        </p:grpSpPr>
        <p:sp>
          <p:nvSpPr>
            <p:cNvPr id="4" name="TextBox 3"/>
            <p:cNvSpPr txBox="1"/>
            <p:nvPr userDrawn="1"/>
          </p:nvSpPr>
          <p:spPr>
            <a:xfrm>
              <a:off x="882204" y="301493"/>
              <a:ext cx="17588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rgbClr val="D93635"/>
                  </a:solidFill>
                </a:rPr>
                <a:t>ГПРО 2018-2025</a:t>
              </a:r>
            </a:p>
          </p:txBody>
        </p:sp>
        <p:pic>
          <p:nvPicPr>
            <p:cNvPr id="5" name="Рисунок 4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026" y="246130"/>
              <a:ext cx="678178" cy="4800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0200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вертикальный текс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8428" y="0"/>
            <a:ext cx="7560840" cy="936898"/>
          </a:xfrm>
        </p:spPr>
        <p:txBody>
          <a:bodyPr/>
          <a:lstStyle>
            <a:lvl1pPr algn="l">
              <a:defRPr sz="2200">
                <a:latin typeface="Calibri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uk-UA" dirty="0"/>
          </a:p>
        </p:txBody>
      </p:sp>
      <p:grpSp>
        <p:nvGrpSpPr>
          <p:cNvPr id="3" name="Группа 2"/>
          <p:cNvGrpSpPr/>
          <p:nvPr userDrawn="1"/>
        </p:nvGrpSpPr>
        <p:grpSpPr>
          <a:xfrm>
            <a:off x="204026" y="246130"/>
            <a:ext cx="2436993" cy="480057"/>
            <a:chOff x="204026" y="246130"/>
            <a:chExt cx="2436993" cy="480057"/>
          </a:xfrm>
        </p:grpSpPr>
        <p:sp>
          <p:nvSpPr>
            <p:cNvPr id="4" name="TextBox 3"/>
            <p:cNvSpPr txBox="1"/>
            <p:nvPr userDrawn="1"/>
          </p:nvSpPr>
          <p:spPr>
            <a:xfrm>
              <a:off x="882204" y="301493"/>
              <a:ext cx="17588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rgbClr val="D93635"/>
                  </a:solidFill>
                </a:rPr>
                <a:t>ГПРО 2018-2025</a:t>
              </a:r>
            </a:p>
          </p:txBody>
        </p:sp>
        <p:pic>
          <p:nvPicPr>
            <p:cNvPr id="5" name="Рисунок 4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026" y="246130"/>
              <a:ext cx="678178" cy="4800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4734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 rot="16200000">
            <a:off x="6264699" y="-3366271"/>
            <a:ext cx="972319" cy="7704857"/>
          </a:xfrm>
        </p:spPr>
        <p:txBody>
          <a:bodyPr vert="eaVert"/>
          <a:lstStyle>
            <a:lvl1pPr algn="l"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uk-UA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 rot="16200000">
            <a:off x="2394372" y="-827881"/>
            <a:ext cx="5904656" cy="9937104"/>
          </a:xfrm>
        </p:spPr>
        <p:txBody>
          <a:bodyPr vert="eaVert"/>
          <a:lstStyle>
            <a:lvl1pPr>
              <a:defRPr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uk-UA" dirty="0"/>
          </a:p>
        </p:txBody>
      </p:sp>
      <p:grpSp>
        <p:nvGrpSpPr>
          <p:cNvPr id="4" name="Группа 3"/>
          <p:cNvGrpSpPr/>
          <p:nvPr userDrawn="1"/>
        </p:nvGrpSpPr>
        <p:grpSpPr>
          <a:xfrm>
            <a:off x="204026" y="246130"/>
            <a:ext cx="2436993" cy="480057"/>
            <a:chOff x="204026" y="246130"/>
            <a:chExt cx="2436993" cy="480057"/>
          </a:xfrm>
        </p:grpSpPr>
        <p:sp>
          <p:nvSpPr>
            <p:cNvPr id="5" name="TextBox 4"/>
            <p:cNvSpPr txBox="1"/>
            <p:nvPr userDrawn="1"/>
          </p:nvSpPr>
          <p:spPr>
            <a:xfrm>
              <a:off x="882204" y="301493"/>
              <a:ext cx="17588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rgbClr val="D93635"/>
                  </a:solidFill>
                </a:rPr>
                <a:t>ГПРО 2018-2025</a:t>
              </a:r>
            </a:p>
          </p:txBody>
        </p:sp>
        <p:pic>
          <p:nvPicPr>
            <p:cNvPr id="6" name="Рисунок 5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026" y="246130"/>
              <a:ext cx="678178" cy="4800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55119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8429" y="0"/>
            <a:ext cx="7632848" cy="936898"/>
          </a:xfrm>
        </p:spPr>
        <p:txBody>
          <a:bodyPr/>
          <a:lstStyle>
            <a:lvl1pPr algn="l">
              <a:defRPr sz="2200">
                <a:solidFill>
                  <a:srgbClr val="0B5B97"/>
                </a:solidFill>
                <a:latin typeface="Myriad Pro" panose="020B0503030403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4988" y="1332359"/>
            <a:ext cx="9623425" cy="5616624"/>
          </a:xfrm>
        </p:spPr>
        <p:txBody>
          <a:bodyPr/>
          <a:lstStyle>
            <a:lvl1pPr>
              <a:defRPr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uk-UA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882204" y="301493"/>
            <a:ext cx="1758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D93635"/>
                </a:solidFill>
              </a:rPr>
              <a:t>ГПРО 2018-2025</a:t>
            </a:r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026" y="246130"/>
            <a:ext cx="678178" cy="480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057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705" y="1260351"/>
            <a:ext cx="9089390" cy="4968552"/>
          </a:xfrm>
        </p:spPr>
        <p:txBody>
          <a:bodyPr anchor="b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800">
                <a:solidFill>
                  <a:srgbClr val="0B5B97"/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898429" y="0"/>
            <a:ext cx="7632848" cy="936898"/>
          </a:xfrm>
        </p:spPr>
        <p:txBody>
          <a:bodyPr/>
          <a:lstStyle>
            <a:lvl1pPr algn="l">
              <a:defRPr sz="2200">
                <a:latin typeface="Myriad Pro" panose="020B0503030403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uk-UA" dirty="0"/>
          </a:p>
        </p:txBody>
      </p:sp>
      <p:grpSp>
        <p:nvGrpSpPr>
          <p:cNvPr id="4" name="Группа 3"/>
          <p:cNvGrpSpPr/>
          <p:nvPr userDrawn="1"/>
        </p:nvGrpSpPr>
        <p:grpSpPr>
          <a:xfrm>
            <a:off x="204026" y="246130"/>
            <a:ext cx="2436993" cy="480057"/>
            <a:chOff x="204026" y="246130"/>
            <a:chExt cx="2436993" cy="480057"/>
          </a:xfrm>
        </p:grpSpPr>
        <p:sp>
          <p:nvSpPr>
            <p:cNvPr id="5" name="TextBox 4"/>
            <p:cNvSpPr txBox="1"/>
            <p:nvPr userDrawn="1"/>
          </p:nvSpPr>
          <p:spPr>
            <a:xfrm>
              <a:off x="882204" y="301493"/>
              <a:ext cx="17588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rgbClr val="D93635"/>
                  </a:solidFill>
                </a:rPr>
                <a:t>ГПРО 2018-2025</a:t>
              </a:r>
            </a:p>
          </p:txBody>
        </p:sp>
        <p:pic>
          <p:nvPicPr>
            <p:cNvPr id="6" name="Рисунок 5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026" y="246130"/>
              <a:ext cx="678178" cy="4800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85020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8429" y="-1"/>
            <a:ext cx="7632848" cy="962025"/>
          </a:xfrm>
        </p:spPr>
        <p:txBody>
          <a:bodyPr/>
          <a:lstStyle>
            <a:lvl1pPr algn="l">
              <a:defRPr sz="2200">
                <a:latin typeface="Myriad Pro" panose="020B0503030403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78149" y="1188343"/>
            <a:ext cx="4824536" cy="5976664"/>
          </a:xfrm>
        </p:spPr>
        <p:txBody>
          <a:bodyPr/>
          <a:lstStyle>
            <a:lvl1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uk-UA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90716" y="1188343"/>
            <a:ext cx="4835889" cy="5976664"/>
          </a:xfrm>
        </p:spPr>
        <p:txBody>
          <a:bodyPr/>
          <a:lstStyle>
            <a:lvl1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uk-UA" dirty="0"/>
          </a:p>
        </p:txBody>
      </p:sp>
      <p:grpSp>
        <p:nvGrpSpPr>
          <p:cNvPr id="5" name="Группа 4"/>
          <p:cNvGrpSpPr/>
          <p:nvPr userDrawn="1"/>
        </p:nvGrpSpPr>
        <p:grpSpPr>
          <a:xfrm>
            <a:off x="204026" y="246130"/>
            <a:ext cx="2436993" cy="480057"/>
            <a:chOff x="204026" y="246130"/>
            <a:chExt cx="2436993" cy="480057"/>
          </a:xfrm>
        </p:grpSpPr>
        <p:sp>
          <p:nvSpPr>
            <p:cNvPr id="6" name="TextBox 5"/>
            <p:cNvSpPr txBox="1"/>
            <p:nvPr userDrawn="1"/>
          </p:nvSpPr>
          <p:spPr>
            <a:xfrm>
              <a:off x="882204" y="301493"/>
              <a:ext cx="17588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rgbClr val="D93635"/>
                  </a:solidFill>
                </a:rPr>
                <a:t>ГПРО 2018-2025</a:t>
              </a:r>
            </a:p>
          </p:txBody>
        </p:sp>
        <p:pic>
          <p:nvPicPr>
            <p:cNvPr id="7" name="Рисунок 6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026" y="246130"/>
              <a:ext cx="678178" cy="4800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76025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8428" y="0"/>
            <a:ext cx="7704856" cy="972320"/>
          </a:xfrm>
        </p:spPr>
        <p:txBody>
          <a:bodyPr/>
          <a:lstStyle>
            <a:lvl1pPr algn="l">
              <a:defRPr sz="2200">
                <a:latin typeface="Myriad Pro" panose="020B0503030403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4670" y="1893711"/>
            <a:ext cx="4724775" cy="5127280"/>
          </a:xfrm>
        </p:spPr>
        <p:txBody>
          <a:bodyPr/>
          <a:lstStyle>
            <a:lvl1pPr>
              <a:defRPr sz="2000" b="1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uk-UA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2099" y="1188343"/>
            <a:ext cx="4726632" cy="705367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32099" y="1893711"/>
            <a:ext cx="4726632" cy="5127280"/>
          </a:xfrm>
        </p:spPr>
        <p:txBody>
          <a:bodyPr/>
          <a:lstStyle>
            <a:lvl1pPr>
              <a:defRPr sz="2000" b="1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uk-UA" dirty="0"/>
          </a:p>
        </p:txBody>
      </p:sp>
      <p:grpSp>
        <p:nvGrpSpPr>
          <p:cNvPr id="7" name="Группа 6"/>
          <p:cNvGrpSpPr/>
          <p:nvPr userDrawn="1"/>
        </p:nvGrpSpPr>
        <p:grpSpPr>
          <a:xfrm>
            <a:off x="204026" y="246130"/>
            <a:ext cx="2436993" cy="480057"/>
            <a:chOff x="204026" y="246130"/>
            <a:chExt cx="2436993" cy="480057"/>
          </a:xfrm>
        </p:grpSpPr>
        <p:sp>
          <p:nvSpPr>
            <p:cNvPr id="8" name="TextBox 7"/>
            <p:cNvSpPr txBox="1"/>
            <p:nvPr userDrawn="1"/>
          </p:nvSpPr>
          <p:spPr>
            <a:xfrm>
              <a:off x="882204" y="301493"/>
              <a:ext cx="17588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rgbClr val="D93635"/>
                  </a:solidFill>
                </a:rPr>
                <a:t>ГПРО 2018-2025</a:t>
              </a:r>
            </a:p>
          </p:txBody>
        </p:sp>
        <p:pic>
          <p:nvPicPr>
            <p:cNvPr id="9" name="Рисунок 8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026" y="246130"/>
              <a:ext cx="678178" cy="4800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0977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8429" y="-1"/>
            <a:ext cx="7632848" cy="946785"/>
          </a:xfrm>
        </p:spPr>
        <p:txBody>
          <a:bodyPr/>
          <a:lstStyle>
            <a:lvl1pPr algn="l">
              <a:defRPr sz="2200">
                <a:latin typeface="Myriad Pro" panose="020B0503030403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uk-UA" dirty="0"/>
          </a:p>
        </p:txBody>
      </p:sp>
      <p:grpSp>
        <p:nvGrpSpPr>
          <p:cNvPr id="3" name="Группа 2"/>
          <p:cNvGrpSpPr/>
          <p:nvPr userDrawn="1"/>
        </p:nvGrpSpPr>
        <p:grpSpPr>
          <a:xfrm>
            <a:off x="204026" y="246130"/>
            <a:ext cx="2436993" cy="480057"/>
            <a:chOff x="204026" y="246130"/>
            <a:chExt cx="2436993" cy="480057"/>
          </a:xfrm>
        </p:grpSpPr>
        <p:sp>
          <p:nvSpPr>
            <p:cNvPr id="4" name="TextBox 3"/>
            <p:cNvSpPr txBox="1"/>
            <p:nvPr userDrawn="1"/>
          </p:nvSpPr>
          <p:spPr>
            <a:xfrm>
              <a:off x="882204" y="301493"/>
              <a:ext cx="17588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rgbClr val="D93635"/>
                  </a:solidFill>
                </a:rPr>
                <a:t>ГПРО 2018-2025</a:t>
              </a:r>
            </a:p>
          </p:txBody>
        </p:sp>
        <p:pic>
          <p:nvPicPr>
            <p:cNvPr id="5" name="Рисунок 4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026" y="246130"/>
              <a:ext cx="678178" cy="4800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21867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 userDrawn="1"/>
        </p:nvGrpSpPr>
        <p:grpSpPr>
          <a:xfrm>
            <a:off x="204026" y="246130"/>
            <a:ext cx="2436993" cy="480057"/>
            <a:chOff x="204026" y="246130"/>
            <a:chExt cx="2436993" cy="480057"/>
          </a:xfrm>
        </p:grpSpPr>
        <p:sp>
          <p:nvSpPr>
            <p:cNvPr id="3" name="TextBox 2"/>
            <p:cNvSpPr txBox="1"/>
            <p:nvPr userDrawn="1"/>
          </p:nvSpPr>
          <p:spPr>
            <a:xfrm>
              <a:off x="882204" y="301493"/>
              <a:ext cx="17588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rgbClr val="D93635"/>
                  </a:solidFill>
                </a:rPr>
                <a:t>ГПРО 2018-2025</a:t>
              </a:r>
            </a:p>
          </p:txBody>
        </p:sp>
        <p:pic>
          <p:nvPicPr>
            <p:cNvPr id="4" name="Рисунок 3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026" y="246130"/>
              <a:ext cx="678178" cy="4800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87144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8428" y="-1"/>
            <a:ext cx="7632848" cy="900311"/>
          </a:xfrm>
        </p:spPr>
        <p:txBody>
          <a:bodyPr anchor="b"/>
          <a:lstStyle>
            <a:lvl1pPr algn="l">
              <a:defRPr sz="2200" b="1">
                <a:latin typeface="Myriad Pro" panose="020B0503030403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80823" y="1332357"/>
            <a:ext cx="5977907" cy="5688633"/>
          </a:xfrm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0" y="1332358"/>
            <a:ext cx="3518055" cy="5688633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97845" indent="0">
              <a:buNone/>
              <a:defRPr sz="13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</p:txBody>
      </p:sp>
      <p:grpSp>
        <p:nvGrpSpPr>
          <p:cNvPr id="5" name="Группа 4"/>
          <p:cNvGrpSpPr/>
          <p:nvPr userDrawn="1"/>
        </p:nvGrpSpPr>
        <p:grpSpPr>
          <a:xfrm>
            <a:off x="204026" y="246130"/>
            <a:ext cx="2436993" cy="480057"/>
            <a:chOff x="204026" y="246130"/>
            <a:chExt cx="2436993" cy="480057"/>
          </a:xfrm>
        </p:grpSpPr>
        <p:sp>
          <p:nvSpPr>
            <p:cNvPr id="6" name="TextBox 5"/>
            <p:cNvSpPr txBox="1"/>
            <p:nvPr userDrawn="1"/>
          </p:nvSpPr>
          <p:spPr>
            <a:xfrm>
              <a:off x="882204" y="301493"/>
              <a:ext cx="17588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rgbClr val="D93635"/>
                  </a:solidFill>
                </a:rPr>
                <a:t>ГПРО 2018-2025</a:t>
              </a:r>
            </a:p>
          </p:txBody>
        </p:sp>
        <p:pic>
          <p:nvPicPr>
            <p:cNvPr id="7" name="Рисунок 6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026" y="246130"/>
              <a:ext cx="678178" cy="4800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17449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8428" y="0"/>
            <a:ext cx="7632848" cy="900311"/>
          </a:xfrm>
        </p:spPr>
        <p:txBody>
          <a:bodyPr anchor="b"/>
          <a:lstStyle>
            <a:lvl1pPr algn="l">
              <a:defRPr sz="2200" b="1">
                <a:latin typeface="Myriad Pro" panose="020B0503030403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uk-UA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0156" y="1260351"/>
            <a:ext cx="4752528" cy="4024028"/>
          </a:xfrm>
        </p:spPr>
        <p:txBody>
          <a:bodyPr rtlCol="0">
            <a:normAutofit/>
          </a:bodyPr>
          <a:lstStyle>
            <a:lvl1pPr marL="0" indent="0">
              <a:buNone/>
              <a:defRPr sz="35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pPr lvl="0"/>
            <a:endParaRPr lang="uk-UA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14152" y="5436815"/>
            <a:ext cx="9865096" cy="1656184"/>
          </a:xfrm>
        </p:spPr>
        <p:txBody>
          <a:bodyPr/>
          <a:lstStyle>
            <a:lvl1pPr marL="0" indent="0">
              <a:buNone/>
              <a:defRPr sz="15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Рисунок 2"/>
          <p:cNvSpPr>
            <a:spLocks noGrp="1"/>
          </p:cNvSpPr>
          <p:nvPr>
            <p:ph type="pic" idx="13"/>
          </p:nvPr>
        </p:nvSpPr>
        <p:spPr>
          <a:xfrm>
            <a:off x="5490716" y="1260351"/>
            <a:ext cx="4752528" cy="4024028"/>
          </a:xfrm>
        </p:spPr>
        <p:txBody>
          <a:bodyPr rtlCol="0">
            <a:normAutofit/>
          </a:bodyPr>
          <a:lstStyle>
            <a:lvl1pPr marL="0" indent="0">
              <a:buNone/>
              <a:defRPr sz="35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pPr lvl="0"/>
            <a:endParaRPr lang="uk-UA" noProof="0" dirty="0"/>
          </a:p>
        </p:txBody>
      </p:sp>
      <p:grpSp>
        <p:nvGrpSpPr>
          <p:cNvPr id="6" name="Группа 5"/>
          <p:cNvGrpSpPr/>
          <p:nvPr userDrawn="1"/>
        </p:nvGrpSpPr>
        <p:grpSpPr>
          <a:xfrm>
            <a:off x="204026" y="246130"/>
            <a:ext cx="2436993" cy="480057"/>
            <a:chOff x="204026" y="246130"/>
            <a:chExt cx="2436993" cy="480057"/>
          </a:xfrm>
        </p:grpSpPr>
        <p:sp>
          <p:nvSpPr>
            <p:cNvPr id="7" name="TextBox 6"/>
            <p:cNvSpPr txBox="1"/>
            <p:nvPr userDrawn="1"/>
          </p:nvSpPr>
          <p:spPr>
            <a:xfrm>
              <a:off x="882204" y="301493"/>
              <a:ext cx="17588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rgbClr val="D93635"/>
                  </a:solidFill>
                </a:rPr>
                <a:t>ГПРО 2018-2025</a:t>
              </a:r>
            </a:p>
          </p:txBody>
        </p:sp>
        <p:pic>
          <p:nvPicPr>
            <p:cNvPr id="9" name="Рисунок 8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026" y="246130"/>
              <a:ext cx="678178" cy="4800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06356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534988" y="2844800"/>
            <a:ext cx="962342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569" tIns="49785" rIns="99569" bIns="4978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dirty="0"/>
              <a:t>ЗАГОЛОВОК</a:t>
            </a:r>
            <a:endParaRPr lang="uk-UA" altLang="ru-RU" dirty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534988" y="3781425"/>
            <a:ext cx="962342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569" tIns="49785" rIns="99569" bIns="497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dirty="0"/>
              <a:t>Информационно-консультационные услуги</a:t>
            </a:r>
          </a:p>
          <a:p>
            <a:pPr lvl="0"/>
            <a:r>
              <a:rPr lang="ru-RU" altLang="ru-RU" dirty="0"/>
              <a:t>в сфере производства </a:t>
            </a:r>
            <a:r>
              <a:rPr lang="ru-RU" altLang="ru-RU" dirty="0" err="1"/>
              <a:t>пеноматериалов</a:t>
            </a:r>
            <a:endParaRPr lang="ru-RU" alt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61925" y="6445250"/>
            <a:ext cx="6878638" cy="965200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srgbClr val="0B5B97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r>
              <a:rPr lang="ru-RU"/>
              <a:t>Контактный телефон: +7(499)322-23-63</a:t>
            </a:r>
          </a:p>
          <a:p>
            <a:pPr>
              <a:defRPr/>
            </a:pPr>
            <a:r>
              <a:rPr lang="en-US"/>
              <a:t>E-mail</a:t>
            </a:r>
            <a:r>
              <a:rPr lang="ru-RU"/>
              <a:t>: </a:t>
            </a:r>
            <a:r>
              <a:rPr lang="en-US"/>
              <a:t>info@almira.moscow</a:t>
            </a:r>
            <a:endParaRPr lang="ru-RU"/>
          </a:p>
          <a:p>
            <a:pPr>
              <a:defRPr/>
            </a:pPr>
            <a:r>
              <a:rPr lang="ru-RU"/>
              <a:t>Адрес: 129090, г. Москва,</a:t>
            </a:r>
          </a:p>
          <a:p>
            <a:pPr>
              <a:defRPr/>
            </a:pPr>
            <a:r>
              <a:rPr lang="ru-RU"/>
              <a:t>ул. Каланчевская, д. 32, пом. II</a:t>
            </a:r>
          </a:p>
          <a:p>
            <a:pPr>
              <a:defRPr/>
            </a:pPr>
            <a:endParaRPr lang="uk-U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7200" b="1" kern="1200">
          <a:solidFill>
            <a:srgbClr val="0B5B97"/>
          </a:solidFill>
          <a:latin typeface="BlackGroteskC" pitchFamily="82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200" b="1">
          <a:solidFill>
            <a:srgbClr val="0077BB"/>
          </a:solidFill>
          <a:latin typeface="BlackGroteskC" pitchFamily="8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200" b="1">
          <a:solidFill>
            <a:srgbClr val="0077BB"/>
          </a:solidFill>
          <a:latin typeface="BlackGroteskC" pitchFamily="8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200" b="1">
          <a:solidFill>
            <a:srgbClr val="0077BB"/>
          </a:solidFill>
          <a:latin typeface="BlackGroteskC" pitchFamily="8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200" b="1">
          <a:solidFill>
            <a:srgbClr val="0077BB"/>
          </a:solidFill>
          <a:latin typeface="BlackGroteskC" pitchFamily="82" charset="0"/>
        </a:defRPr>
      </a:lvl5pPr>
      <a:lvl6pPr marL="497845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6pPr>
      <a:lvl7pPr marL="99569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7pPr>
      <a:lvl8pPr marL="1493535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8pPr>
      <a:lvl9pPr marL="199138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buFont typeface="Arial" charset="0"/>
        <a:defRPr kern="1200">
          <a:solidFill>
            <a:srgbClr val="0B5B97"/>
          </a:solidFill>
          <a:latin typeface="Calibri" pitchFamily="34" charset="0"/>
          <a:ea typeface="+mn-ea"/>
          <a:cs typeface="+mn-cs"/>
        </a:defRPr>
      </a:lvl1pPr>
      <a:lvl2pPr marL="496888" indent="-39688" algn="ctr" rtl="0" eaLnBrk="0" fontAlgn="base" hangingPunct="0">
        <a:spcBef>
          <a:spcPct val="20000"/>
        </a:spcBef>
        <a:spcAft>
          <a:spcPct val="0"/>
        </a:spcAft>
        <a:buFont typeface="Arial" charset="0"/>
        <a:defRPr kern="1200">
          <a:solidFill>
            <a:srgbClr val="0077BB"/>
          </a:solidFill>
          <a:latin typeface="+mn-lt"/>
          <a:ea typeface="+mn-ea"/>
          <a:cs typeface="+mn-cs"/>
        </a:defRPr>
      </a:lvl2pPr>
      <a:lvl3pPr marL="996950" indent="-82550" algn="ctr" rtl="0" eaLnBrk="0" fontAlgn="base" hangingPunct="0">
        <a:spcBef>
          <a:spcPct val="20000"/>
        </a:spcBef>
        <a:spcAft>
          <a:spcPct val="0"/>
        </a:spcAft>
        <a:buFont typeface="Arial" charset="0"/>
        <a:defRPr kern="1200">
          <a:solidFill>
            <a:srgbClr val="0077BB"/>
          </a:solidFill>
          <a:latin typeface="+mn-lt"/>
          <a:ea typeface="+mn-ea"/>
          <a:cs typeface="+mn-cs"/>
        </a:defRPr>
      </a:lvl3pPr>
      <a:lvl4pPr marL="1493838" indent="-122238" algn="ctr" rtl="0" eaLnBrk="0" fontAlgn="base" hangingPunct="0">
        <a:spcBef>
          <a:spcPct val="20000"/>
        </a:spcBef>
        <a:spcAft>
          <a:spcPct val="0"/>
        </a:spcAft>
        <a:buFont typeface="Arial" charset="0"/>
        <a:defRPr kern="1200">
          <a:solidFill>
            <a:srgbClr val="0077BB"/>
          </a:solidFill>
          <a:latin typeface="+mn-lt"/>
          <a:ea typeface="+mn-ea"/>
          <a:cs typeface="+mn-cs"/>
        </a:defRPr>
      </a:lvl4pPr>
      <a:lvl5pPr marL="1992313" indent="-163513" algn="ctr" rtl="0" eaLnBrk="0" fontAlgn="base" hangingPunct="0">
        <a:spcBef>
          <a:spcPct val="20000"/>
        </a:spcBef>
        <a:spcAft>
          <a:spcPct val="0"/>
        </a:spcAft>
        <a:buFont typeface="Arial" charset="0"/>
        <a:defRPr kern="1200">
          <a:solidFill>
            <a:srgbClr val="0077BB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g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79" y="0"/>
            <a:ext cx="10693399" cy="7522763"/>
          </a:xfrm>
          <a:prstGeom prst="rect">
            <a:avLst/>
          </a:prstGeom>
        </p:spPr>
      </p:pic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162124" y="704876"/>
            <a:ext cx="10206456" cy="155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569" tIns="49785" rIns="99569" bIns="49785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0077BB"/>
                </a:solidFill>
                <a:latin typeface="Calibri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7200" b="1">
                <a:solidFill>
                  <a:srgbClr val="0077BB"/>
                </a:solidFill>
                <a:latin typeface="BlackGroteskC" pitchFamily="82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7200" b="1">
                <a:solidFill>
                  <a:srgbClr val="0077BB"/>
                </a:solidFill>
                <a:latin typeface="BlackGroteskC" pitchFamily="82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7200" b="1">
                <a:solidFill>
                  <a:srgbClr val="0077BB"/>
                </a:solidFill>
                <a:latin typeface="BlackGroteskC" pitchFamily="82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7200" b="1">
                <a:solidFill>
                  <a:srgbClr val="0077BB"/>
                </a:solidFill>
                <a:latin typeface="BlackGroteskC" pitchFamily="82" charset="0"/>
              </a:defRPr>
            </a:lvl5pPr>
            <a:lvl6pPr marL="497845" algn="ctr" rtl="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</a:defRPr>
            </a:lvl6pPr>
            <a:lvl7pPr marL="995690" algn="ctr" rtl="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</a:defRPr>
            </a:lvl7pPr>
            <a:lvl8pPr marL="1493535" algn="ctr" rtl="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</a:defRPr>
            </a:lvl8pPr>
            <a:lvl9pPr marL="1991380" algn="ctr" rtl="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182563" algn="ctr"/>
            <a:r>
              <a:rPr lang="ru-RU" sz="4400" dirty="0" smtClean="0">
                <a:solidFill>
                  <a:srgbClr val="0B5B97"/>
                </a:solidFill>
                <a:latin typeface="Book Antiqua" panose="02040602050305030304" pitchFamily="18" charset="0"/>
              </a:rPr>
              <a:t>Инновационный </a:t>
            </a:r>
          </a:p>
          <a:p>
            <a:pPr marL="182563" algn="ctr"/>
            <a:r>
              <a:rPr lang="ru-RU" sz="4400" dirty="0" smtClean="0">
                <a:solidFill>
                  <a:srgbClr val="0B5B97"/>
                </a:solidFill>
                <a:latin typeface="Book Antiqua" panose="02040602050305030304" pitchFamily="18" charset="0"/>
              </a:rPr>
              <a:t>образовательный проект</a:t>
            </a:r>
          </a:p>
          <a:p>
            <a:pPr marL="182563" algn="ctr"/>
            <a:r>
              <a:rPr lang="ru-RU" sz="4400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«Школа цифровой реальности»</a:t>
            </a:r>
            <a:endParaRPr lang="ru-RU" sz="4400" dirty="0">
              <a:solidFill>
                <a:srgbClr val="FF000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05037" y="4825356"/>
            <a:ext cx="731666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Муниципальное автономное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общеобразовательное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учреждение многопрофильная гимназия № 13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города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Пензы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Адрес 440066 г. Пенза, проспект Строителей, 52А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gimn13@inbox.ru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Телефон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8(8412)95-67-13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1" name="Группа 30"/>
          <p:cNvGrpSpPr/>
          <p:nvPr/>
        </p:nvGrpSpPr>
        <p:grpSpPr>
          <a:xfrm>
            <a:off x="34596" y="4938707"/>
            <a:ext cx="450156" cy="2141489"/>
            <a:chOff x="0" y="4068663"/>
            <a:chExt cx="878068" cy="2141489"/>
          </a:xfrm>
        </p:grpSpPr>
        <p:grpSp>
          <p:nvGrpSpPr>
            <p:cNvPr id="12" name="Группа 11"/>
            <p:cNvGrpSpPr/>
            <p:nvPr/>
          </p:nvGrpSpPr>
          <p:grpSpPr>
            <a:xfrm>
              <a:off x="0" y="4068663"/>
              <a:ext cx="878068" cy="323675"/>
              <a:chOff x="0" y="4140671"/>
              <a:chExt cx="1098228" cy="432048"/>
            </a:xfrm>
          </p:grpSpPr>
          <p:sp>
            <p:nvSpPr>
              <p:cNvPr id="10" name="Прямоугольник 9"/>
              <p:cNvSpPr/>
              <p:nvPr/>
            </p:nvSpPr>
            <p:spPr>
              <a:xfrm>
                <a:off x="0" y="4140671"/>
                <a:ext cx="882204" cy="432048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Равнобедренный треугольник 10"/>
              <p:cNvSpPr/>
              <p:nvPr/>
            </p:nvSpPr>
            <p:spPr>
              <a:xfrm rot="5400000">
                <a:off x="774192" y="4248683"/>
                <a:ext cx="432048" cy="216024"/>
              </a:xfrm>
              <a:prstGeom prst="triangl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2" name="Группа 21"/>
            <p:cNvGrpSpPr/>
            <p:nvPr/>
          </p:nvGrpSpPr>
          <p:grpSpPr>
            <a:xfrm>
              <a:off x="0" y="4806772"/>
              <a:ext cx="878068" cy="323675"/>
              <a:chOff x="0" y="4140671"/>
              <a:chExt cx="1098228" cy="432048"/>
            </a:xfrm>
            <a:solidFill>
              <a:srgbClr val="0B5B97"/>
            </a:solidFill>
          </p:grpSpPr>
          <p:sp>
            <p:nvSpPr>
              <p:cNvPr id="23" name="Прямоугольник 22"/>
              <p:cNvSpPr/>
              <p:nvPr/>
            </p:nvSpPr>
            <p:spPr>
              <a:xfrm>
                <a:off x="0" y="4140671"/>
                <a:ext cx="882204" cy="4320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" name="Равнобедренный треугольник 23"/>
              <p:cNvSpPr/>
              <p:nvPr/>
            </p:nvSpPr>
            <p:spPr>
              <a:xfrm rot="5400000">
                <a:off x="774192" y="4248683"/>
                <a:ext cx="432048" cy="216024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5" name="Группа 24"/>
            <p:cNvGrpSpPr/>
            <p:nvPr/>
          </p:nvGrpSpPr>
          <p:grpSpPr>
            <a:xfrm>
              <a:off x="0" y="5361579"/>
              <a:ext cx="878068" cy="323675"/>
              <a:chOff x="0" y="4140671"/>
              <a:chExt cx="1098228" cy="432048"/>
            </a:xfrm>
            <a:solidFill>
              <a:srgbClr val="0B5B97"/>
            </a:solidFill>
          </p:grpSpPr>
          <p:sp>
            <p:nvSpPr>
              <p:cNvPr id="26" name="Прямоугольник 25"/>
              <p:cNvSpPr/>
              <p:nvPr/>
            </p:nvSpPr>
            <p:spPr>
              <a:xfrm>
                <a:off x="0" y="4140671"/>
                <a:ext cx="882204" cy="4320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" name="Равнобедренный треугольник 26"/>
              <p:cNvSpPr/>
              <p:nvPr/>
            </p:nvSpPr>
            <p:spPr>
              <a:xfrm rot="5400000">
                <a:off x="774192" y="4248683"/>
                <a:ext cx="432048" cy="216024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8" name="Группа 27"/>
            <p:cNvGrpSpPr/>
            <p:nvPr/>
          </p:nvGrpSpPr>
          <p:grpSpPr>
            <a:xfrm>
              <a:off x="0" y="5886477"/>
              <a:ext cx="878068" cy="323675"/>
              <a:chOff x="0" y="4140671"/>
              <a:chExt cx="1098228" cy="432048"/>
            </a:xfrm>
            <a:solidFill>
              <a:srgbClr val="0B5B97"/>
            </a:solidFill>
          </p:grpSpPr>
          <p:sp>
            <p:nvSpPr>
              <p:cNvPr id="29" name="Прямоугольник 28"/>
              <p:cNvSpPr/>
              <p:nvPr/>
            </p:nvSpPr>
            <p:spPr>
              <a:xfrm>
                <a:off x="0" y="4140671"/>
                <a:ext cx="882204" cy="4320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" name="Равнобедренный треугольник 29"/>
              <p:cNvSpPr/>
              <p:nvPr/>
            </p:nvSpPr>
            <p:spPr>
              <a:xfrm rot="5400000">
                <a:off x="774192" y="4248683"/>
                <a:ext cx="432048" cy="216024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35" name="Group 77"/>
          <p:cNvGrpSpPr/>
          <p:nvPr/>
        </p:nvGrpSpPr>
        <p:grpSpPr>
          <a:xfrm>
            <a:off x="684301" y="4988498"/>
            <a:ext cx="292658" cy="224092"/>
            <a:chOff x="5552261" y="1554043"/>
            <a:chExt cx="363359" cy="278229"/>
          </a:xfrm>
          <a:solidFill>
            <a:schemeClr val="bg1">
              <a:lumMod val="85000"/>
            </a:schemeClr>
          </a:solidFill>
        </p:grpSpPr>
        <p:sp>
          <p:nvSpPr>
            <p:cNvPr id="36" name="Freeform 96"/>
            <p:cNvSpPr>
              <a:spLocks/>
            </p:cNvSpPr>
            <p:nvPr/>
          </p:nvSpPr>
          <p:spPr bwMode="auto">
            <a:xfrm>
              <a:off x="5552261" y="1715997"/>
              <a:ext cx="363359" cy="116275"/>
            </a:xfrm>
            <a:custGeom>
              <a:avLst/>
              <a:gdLst/>
              <a:ahLst/>
              <a:cxnLst>
                <a:cxn ang="0">
                  <a:pos x="211" y="31"/>
                </a:cxn>
                <a:cxn ang="0">
                  <a:pos x="140" y="31"/>
                </a:cxn>
                <a:cxn ang="0">
                  <a:pos x="140" y="0"/>
                </a:cxn>
                <a:cxn ang="0">
                  <a:pos x="0" y="0"/>
                </a:cxn>
                <a:cxn ang="0">
                  <a:pos x="0" y="96"/>
                </a:cxn>
                <a:cxn ang="0">
                  <a:pos x="0" y="96"/>
                </a:cxn>
                <a:cxn ang="0">
                  <a:pos x="2" y="102"/>
                </a:cxn>
                <a:cxn ang="0">
                  <a:pos x="4" y="107"/>
                </a:cxn>
                <a:cxn ang="0">
                  <a:pos x="9" y="111"/>
                </a:cxn>
                <a:cxn ang="0">
                  <a:pos x="17" y="112"/>
                </a:cxn>
                <a:cxn ang="0">
                  <a:pos x="334" y="112"/>
                </a:cxn>
                <a:cxn ang="0">
                  <a:pos x="334" y="112"/>
                </a:cxn>
                <a:cxn ang="0">
                  <a:pos x="341" y="111"/>
                </a:cxn>
                <a:cxn ang="0">
                  <a:pos x="347" y="107"/>
                </a:cxn>
                <a:cxn ang="0">
                  <a:pos x="350" y="102"/>
                </a:cxn>
                <a:cxn ang="0">
                  <a:pos x="350" y="96"/>
                </a:cxn>
                <a:cxn ang="0">
                  <a:pos x="350" y="0"/>
                </a:cxn>
                <a:cxn ang="0">
                  <a:pos x="211" y="0"/>
                </a:cxn>
                <a:cxn ang="0">
                  <a:pos x="211" y="31"/>
                </a:cxn>
              </a:cxnLst>
              <a:rect l="0" t="0" r="r" b="b"/>
              <a:pathLst>
                <a:path w="350" h="112">
                  <a:moveTo>
                    <a:pt x="211" y="31"/>
                  </a:moveTo>
                  <a:lnTo>
                    <a:pt x="140" y="31"/>
                  </a:lnTo>
                  <a:lnTo>
                    <a:pt x="140" y="0"/>
                  </a:lnTo>
                  <a:lnTo>
                    <a:pt x="0" y="0"/>
                  </a:lnTo>
                  <a:lnTo>
                    <a:pt x="0" y="96"/>
                  </a:lnTo>
                  <a:lnTo>
                    <a:pt x="0" y="96"/>
                  </a:lnTo>
                  <a:lnTo>
                    <a:pt x="2" y="102"/>
                  </a:lnTo>
                  <a:lnTo>
                    <a:pt x="4" y="107"/>
                  </a:lnTo>
                  <a:lnTo>
                    <a:pt x="9" y="111"/>
                  </a:lnTo>
                  <a:lnTo>
                    <a:pt x="17" y="112"/>
                  </a:lnTo>
                  <a:lnTo>
                    <a:pt x="334" y="112"/>
                  </a:lnTo>
                  <a:lnTo>
                    <a:pt x="334" y="112"/>
                  </a:lnTo>
                  <a:lnTo>
                    <a:pt x="341" y="111"/>
                  </a:lnTo>
                  <a:lnTo>
                    <a:pt x="347" y="107"/>
                  </a:lnTo>
                  <a:lnTo>
                    <a:pt x="350" y="102"/>
                  </a:lnTo>
                  <a:lnTo>
                    <a:pt x="350" y="96"/>
                  </a:lnTo>
                  <a:lnTo>
                    <a:pt x="350" y="0"/>
                  </a:lnTo>
                  <a:lnTo>
                    <a:pt x="211" y="0"/>
                  </a:lnTo>
                  <a:lnTo>
                    <a:pt x="211" y="3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37" name="Freeform 97"/>
            <p:cNvSpPr>
              <a:spLocks noEditPoints="1"/>
            </p:cNvSpPr>
            <p:nvPr/>
          </p:nvSpPr>
          <p:spPr bwMode="auto">
            <a:xfrm>
              <a:off x="5552261" y="1554043"/>
              <a:ext cx="363359" cy="137038"/>
            </a:xfrm>
            <a:custGeom>
              <a:avLst/>
              <a:gdLst/>
              <a:ahLst/>
              <a:cxnLst>
                <a:cxn ang="0">
                  <a:pos x="334" y="42"/>
                </a:cxn>
                <a:cxn ang="0">
                  <a:pos x="225" y="42"/>
                </a:cxn>
                <a:cxn ang="0">
                  <a:pos x="225" y="42"/>
                </a:cxn>
                <a:cxn ang="0">
                  <a:pos x="225" y="5"/>
                </a:cxn>
                <a:cxn ang="0">
                  <a:pos x="225" y="5"/>
                </a:cxn>
                <a:cxn ang="0">
                  <a:pos x="225" y="2"/>
                </a:cxn>
                <a:cxn ang="0">
                  <a:pos x="223" y="0"/>
                </a:cxn>
                <a:cxn ang="0">
                  <a:pos x="222" y="0"/>
                </a:cxn>
                <a:cxn ang="0">
                  <a:pos x="120" y="0"/>
                </a:cxn>
                <a:cxn ang="0">
                  <a:pos x="120" y="0"/>
                </a:cxn>
                <a:cxn ang="0">
                  <a:pos x="118" y="2"/>
                </a:cxn>
                <a:cxn ang="0">
                  <a:pos x="116" y="4"/>
                </a:cxn>
                <a:cxn ang="0">
                  <a:pos x="115" y="5"/>
                </a:cxn>
                <a:cxn ang="0">
                  <a:pos x="115" y="5"/>
                </a:cxn>
                <a:cxn ang="0">
                  <a:pos x="115" y="42"/>
                </a:cxn>
                <a:cxn ang="0">
                  <a:pos x="17" y="42"/>
                </a:cxn>
                <a:cxn ang="0">
                  <a:pos x="17" y="42"/>
                </a:cxn>
                <a:cxn ang="0">
                  <a:pos x="9" y="42"/>
                </a:cxn>
                <a:cxn ang="0">
                  <a:pos x="4" y="45"/>
                </a:cxn>
                <a:cxn ang="0">
                  <a:pos x="2" y="51"/>
                </a:cxn>
                <a:cxn ang="0">
                  <a:pos x="0" y="58"/>
                </a:cxn>
                <a:cxn ang="0">
                  <a:pos x="0" y="130"/>
                </a:cxn>
                <a:cxn ang="0">
                  <a:pos x="350" y="130"/>
                </a:cxn>
                <a:cxn ang="0">
                  <a:pos x="350" y="58"/>
                </a:cxn>
                <a:cxn ang="0">
                  <a:pos x="350" y="58"/>
                </a:cxn>
                <a:cxn ang="0">
                  <a:pos x="350" y="51"/>
                </a:cxn>
                <a:cxn ang="0">
                  <a:pos x="347" y="45"/>
                </a:cxn>
                <a:cxn ang="0">
                  <a:pos x="341" y="42"/>
                </a:cxn>
                <a:cxn ang="0">
                  <a:pos x="334" y="42"/>
                </a:cxn>
                <a:cxn ang="0">
                  <a:pos x="334" y="42"/>
                </a:cxn>
                <a:cxn ang="0">
                  <a:pos x="133" y="42"/>
                </a:cxn>
                <a:cxn ang="0">
                  <a:pos x="133" y="13"/>
                </a:cxn>
                <a:cxn ang="0">
                  <a:pos x="209" y="13"/>
                </a:cxn>
                <a:cxn ang="0">
                  <a:pos x="209" y="42"/>
                </a:cxn>
                <a:cxn ang="0">
                  <a:pos x="133" y="42"/>
                </a:cxn>
              </a:cxnLst>
              <a:rect l="0" t="0" r="r" b="b"/>
              <a:pathLst>
                <a:path w="350" h="130">
                  <a:moveTo>
                    <a:pt x="334" y="42"/>
                  </a:moveTo>
                  <a:lnTo>
                    <a:pt x="225" y="42"/>
                  </a:lnTo>
                  <a:lnTo>
                    <a:pt x="225" y="42"/>
                  </a:lnTo>
                  <a:lnTo>
                    <a:pt x="225" y="5"/>
                  </a:lnTo>
                  <a:lnTo>
                    <a:pt x="225" y="5"/>
                  </a:lnTo>
                  <a:lnTo>
                    <a:pt x="225" y="2"/>
                  </a:lnTo>
                  <a:lnTo>
                    <a:pt x="223" y="0"/>
                  </a:lnTo>
                  <a:lnTo>
                    <a:pt x="222" y="0"/>
                  </a:lnTo>
                  <a:lnTo>
                    <a:pt x="120" y="0"/>
                  </a:lnTo>
                  <a:lnTo>
                    <a:pt x="120" y="0"/>
                  </a:lnTo>
                  <a:lnTo>
                    <a:pt x="118" y="2"/>
                  </a:lnTo>
                  <a:lnTo>
                    <a:pt x="116" y="4"/>
                  </a:lnTo>
                  <a:lnTo>
                    <a:pt x="115" y="5"/>
                  </a:lnTo>
                  <a:lnTo>
                    <a:pt x="115" y="5"/>
                  </a:lnTo>
                  <a:lnTo>
                    <a:pt x="115" y="42"/>
                  </a:lnTo>
                  <a:lnTo>
                    <a:pt x="17" y="42"/>
                  </a:lnTo>
                  <a:lnTo>
                    <a:pt x="17" y="42"/>
                  </a:lnTo>
                  <a:lnTo>
                    <a:pt x="9" y="42"/>
                  </a:lnTo>
                  <a:lnTo>
                    <a:pt x="4" y="45"/>
                  </a:lnTo>
                  <a:lnTo>
                    <a:pt x="2" y="51"/>
                  </a:lnTo>
                  <a:lnTo>
                    <a:pt x="0" y="58"/>
                  </a:lnTo>
                  <a:lnTo>
                    <a:pt x="0" y="130"/>
                  </a:lnTo>
                  <a:lnTo>
                    <a:pt x="350" y="130"/>
                  </a:lnTo>
                  <a:lnTo>
                    <a:pt x="350" y="58"/>
                  </a:lnTo>
                  <a:lnTo>
                    <a:pt x="350" y="58"/>
                  </a:lnTo>
                  <a:lnTo>
                    <a:pt x="350" y="51"/>
                  </a:lnTo>
                  <a:lnTo>
                    <a:pt x="347" y="45"/>
                  </a:lnTo>
                  <a:lnTo>
                    <a:pt x="341" y="42"/>
                  </a:lnTo>
                  <a:lnTo>
                    <a:pt x="334" y="42"/>
                  </a:lnTo>
                  <a:lnTo>
                    <a:pt x="334" y="42"/>
                  </a:lnTo>
                  <a:close/>
                  <a:moveTo>
                    <a:pt x="133" y="42"/>
                  </a:moveTo>
                  <a:lnTo>
                    <a:pt x="133" y="13"/>
                  </a:lnTo>
                  <a:lnTo>
                    <a:pt x="209" y="13"/>
                  </a:lnTo>
                  <a:lnTo>
                    <a:pt x="209" y="42"/>
                  </a:lnTo>
                  <a:lnTo>
                    <a:pt x="133" y="4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38" name="Rectangle 98"/>
            <p:cNvSpPr>
              <a:spLocks noChangeArrowheads="1"/>
            </p:cNvSpPr>
            <p:nvPr/>
          </p:nvSpPr>
          <p:spPr bwMode="auto">
            <a:xfrm>
              <a:off x="5710062" y="1715997"/>
              <a:ext cx="45679" cy="18688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</p:grpSp>
      <p:sp>
        <p:nvSpPr>
          <p:cNvPr id="34" name="Freeform 107"/>
          <p:cNvSpPr>
            <a:spLocks noEditPoints="1"/>
          </p:cNvSpPr>
          <p:nvPr/>
        </p:nvSpPr>
        <p:spPr bwMode="auto">
          <a:xfrm>
            <a:off x="684301" y="5686749"/>
            <a:ext cx="380587" cy="327170"/>
          </a:xfrm>
          <a:custGeom>
            <a:avLst/>
            <a:gdLst/>
            <a:ahLst/>
            <a:cxnLst>
              <a:cxn ang="0">
                <a:pos x="337" y="165"/>
              </a:cxn>
              <a:cxn ang="0">
                <a:pos x="170" y="0"/>
              </a:cxn>
              <a:cxn ang="0">
                <a:pos x="5" y="165"/>
              </a:cxn>
              <a:cxn ang="0">
                <a:pos x="5" y="165"/>
              </a:cxn>
              <a:cxn ang="0">
                <a:pos x="0" y="172"/>
              </a:cxn>
              <a:cxn ang="0">
                <a:pos x="0" y="181"/>
              </a:cxn>
              <a:cxn ang="0">
                <a:pos x="0" y="189"/>
              </a:cxn>
              <a:cxn ang="0">
                <a:pos x="5" y="196"/>
              </a:cxn>
              <a:cxn ang="0">
                <a:pos x="5" y="196"/>
              </a:cxn>
              <a:cxn ang="0">
                <a:pos x="13" y="201"/>
              </a:cxn>
              <a:cxn ang="0">
                <a:pos x="20" y="201"/>
              </a:cxn>
              <a:cxn ang="0">
                <a:pos x="29" y="201"/>
              </a:cxn>
              <a:cxn ang="0">
                <a:pos x="36" y="196"/>
              </a:cxn>
              <a:cxn ang="0">
                <a:pos x="42" y="189"/>
              </a:cxn>
              <a:cxn ang="0">
                <a:pos x="42" y="294"/>
              </a:cxn>
              <a:cxn ang="0">
                <a:pos x="301" y="294"/>
              </a:cxn>
              <a:cxn ang="0">
                <a:pos x="301" y="189"/>
              </a:cxn>
              <a:cxn ang="0">
                <a:pos x="306" y="196"/>
              </a:cxn>
              <a:cxn ang="0">
                <a:pos x="306" y="196"/>
              </a:cxn>
              <a:cxn ang="0">
                <a:pos x="314" y="201"/>
              </a:cxn>
              <a:cxn ang="0">
                <a:pos x="321" y="201"/>
              </a:cxn>
              <a:cxn ang="0">
                <a:pos x="321" y="201"/>
              </a:cxn>
              <a:cxn ang="0">
                <a:pos x="330" y="201"/>
              </a:cxn>
              <a:cxn ang="0">
                <a:pos x="337" y="196"/>
              </a:cxn>
              <a:cxn ang="0">
                <a:pos x="337" y="196"/>
              </a:cxn>
              <a:cxn ang="0">
                <a:pos x="341" y="189"/>
              </a:cxn>
              <a:cxn ang="0">
                <a:pos x="343" y="181"/>
              </a:cxn>
              <a:cxn ang="0">
                <a:pos x="341" y="172"/>
              </a:cxn>
              <a:cxn ang="0">
                <a:pos x="337" y="165"/>
              </a:cxn>
              <a:cxn ang="0">
                <a:pos x="337" y="165"/>
              </a:cxn>
              <a:cxn ang="0">
                <a:pos x="279" y="272"/>
              </a:cxn>
              <a:cxn ang="0">
                <a:pos x="214" y="272"/>
              </a:cxn>
              <a:cxn ang="0">
                <a:pos x="214" y="187"/>
              </a:cxn>
              <a:cxn ang="0">
                <a:pos x="129" y="187"/>
              </a:cxn>
              <a:cxn ang="0">
                <a:pos x="129" y="272"/>
              </a:cxn>
              <a:cxn ang="0">
                <a:pos x="63" y="272"/>
              </a:cxn>
              <a:cxn ang="0">
                <a:pos x="63" y="169"/>
              </a:cxn>
              <a:cxn ang="0">
                <a:pos x="170" y="60"/>
              </a:cxn>
              <a:cxn ang="0">
                <a:pos x="279" y="169"/>
              </a:cxn>
              <a:cxn ang="0">
                <a:pos x="279" y="272"/>
              </a:cxn>
            </a:cxnLst>
            <a:rect l="0" t="0" r="r" b="b"/>
            <a:pathLst>
              <a:path w="343" h="294">
                <a:moveTo>
                  <a:pt x="337" y="165"/>
                </a:moveTo>
                <a:lnTo>
                  <a:pt x="170" y="0"/>
                </a:lnTo>
                <a:lnTo>
                  <a:pt x="5" y="165"/>
                </a:lnTo>
                <a:lnTo>
                  <a:pt x="5" y="165"/>
                </a:lnTo>
                <a:lnTo>
                  <a:pt x="0" y="172"/>
                </a:lnTo>
                <a:lnTo>
                  <a:pt x="0" y="181"/>
                </a:lnTo>
                <a:lnTo>
                  <a:pt x="0" y="189"/>
                </a:lnTo>
                <a:lnTo>
                  <a:pt x="5" y="196"/>
                </a:lnTo>
                <a:lnTo>
                  <a:pt x="5" y="196"/>
                </a:lnTo>
                <a:lnTo>
                  <a:pt x="13" y="201"/>
                </a:lnTo>
                <a:lnTo>
                  <a:pt x="20" y="201"/>
                </a:lnTo>
                <a:lnTo>
                  <a:pt x="29" y="201"/>
                </a:lnTo>
                <a:lnTo>
                  <a:pt x="36" y="196"/>
                </a:lnTo>
                <a:lnTo>
                  <a:pt x="42" y="189"/>
                </a:lnTo>
                <a:lnTo>
                  <a:pt x="42" y="294"/>
                </a:lnTo>
                <a:lnTo>
                  <a:pt x="301" y="294"/>
                </a:lnTo>
                <a:lnTo>
                  <a:pt x="301" y="189"/>
                </a:lnTo>
                <a:lnTo>
                  <a:pt x="306" y="196"/>
                </a:lnTo>
                <a:lnTo>
                  <a:pt x="306" y="196"/>
                </a:lnTo>
                <a:lnTo>
                  <a:pt x="314" y="201"/>
                </a:lnTo>
                <a:lnTo>
                  <a:pt x="321" y="201"/>
                </a:lnTo>
                <a:lnTo>
                  <a:pt x="321" y="201"/>
                </a:lnTo>
                <a:lnTo>
                  <a:pt x="330" y="201"/>
                </a:lnTo>
                <a:lnTo>
                  <a:pt x="337" y="196"/>
                </a:lnTo>
                <a:lnTo>
                  <a:pt x="337" y="196"/>
                </a:lnTo>
                <a:lnTo>
                  <a:pt x="341" y="189"/>
                </a:lnTo>
                <a:lnTo>
                  <a:pt x="343" y="181"/>
                </a:lnTo>
                <a:lnTo>
                  <a:pt x="341" y="172"/>
                </a:lnTo>
                <a:lnTo>
                  <a:pt x="337" y="165"/>
                </a:lnTo>
                <a:lnTo>
                  <a:pt x="337" y="165"/>
                </a:lnTo>
                <a:close/>
                <a:moveTo>
                  <a:pt x="279" y="272"/>
                </a:moveTo>
                <a:lnTo>
                  <a:pt x="214" y="272"/>
                </a:lnTo>
                <a:lnTo>
                  <a:pt x="214" y="187"/>
                </a:lnTo>
                <a:lnTo>
                  <a:pt x="129" y="187"/>
                </a:lnTo>
                <a:lnTo>
                  <a:pt x="129" y="272"/>
                </a:lnTo>
                <a:lnTo>
                  <a:pt x="63" y="272"/>
                </a:lnTo>
                <a:lnTo>
                  <a:pt x="63" y="169"/>
                </a:lnTo>
                <a:lnTo>
                  <a:pt x="170" y="60"/>
                </a:lnTo>
                <a:lnTo>
                  <a:pt x="279" y="169"/>
                </a:lnTo>
                <a:lnTo>
                  <a:pt x="279" y="272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32" name="Freeform 31"/>
          <p:cNvSpPr>
            <a:spLocks/>
          </p:cNvSpPr>
          <p:nvPr/>
        </p:nvSpPr>
        <p:spPr bwMode="auto">
          <a:xfrm>
            <a:off x="684301" y="6810435"/>
            <a:ext cx="296172" cy="296172"/>
          </a:xfrm>
          <a:custGeom>
            <a:avLst/>
            <a:gdLst/>
            <a:ahLst/>
            <a:cxnLst>
              <a:cxn ang="0">
                <a:pos x="253" y="201"/>
              </a:cxn>
              <a:cxn ang="0">
                <a:pos x="250" y="212"/>
              </a:cxn>
              <a:cxn ang="0">
                <a:pos x="214" y="246"/>
              </a:cxn>
              <a:cxn ang="0">
                <a:pos x="208" y="252"/>
              </a:cxn>
              <a:cxn ang="0">
                <a:pos x="201" y="254"/>
              </a:cxn>
              <a:cxn ang="0">
                <a:pos x="199" y="254"/>
              </a:cxn>
              <a:cxn ang="0">
                <a:pos x="195" y="254"/>
              </a:cxn>
              <a:cxn ang="0">
                <a:pos x="179" y="252"/>
              </a:cxn>
              <a:cxn ang="0">
                <a:pos x="150" y="245"/>
              </a:cxn>
              <a:cxn ang="0">
                <a:pos x="134" y="236"/>
              </a:cxn>
              <a:cxn ang="0">
                <a:pos x="114" y="223"/>
              </a:cxn>
              <a:cxn ang="0">
                <a:pos x="69" y="187"/>
              </a:cxn>
              <a:cxn ang="0">
                <a:pos x="52" y="169"/>
              </a:cxn>
              <a:cxn ang="0">
                <a:pos x="38" y="150"/>
              </a:cxn>
              <a:cxn ang="0">
                <a:pos x="18" y="120"/>
              </a:cxn>
              <a:cxn ang="0">
                <a:pos x="11" y="105"/>
              </a:cxn>
              <a:cxn ang="0">
                <a:pos x="7" y="92"/>
              </a:cxn>
              <a:cxn ang="0">
                <a:pos x="1" y="72"/>
              </a:cxn>
              <a:cxn ang="0">
                <a:pos x="0" y="60"/>
              </a:cxn>
              <a:cxn ang="0">
                <a:pos x="1" y="54"/>
              </a:cxn>
              <a:cxn ang="0">
                <a:pos x="3" y="47"/>
              </a:cxn>
              <a:cxn ang="0">
                <a:pos x="43" y="5"/>
              </a:cxn>
              <a:cxn ang="0">
                <a:pos x="47" y="2"/>
              </a:cxn>
              <a:cxn ang="0">
                <a:pos x="52" y="0"/>
              </a:cxn>
              <a:cxn ang="0">
                <a:pos x="58" y="4"/>
              </a:cxn>
              <a:cxn ang="0">
                <a:pos x="63" y="7"/>
              </a:cxn>
              <a:cxn ang="0">
                <a:pos x="92" y="62"/>
              </a:cxn>
              <a:cxn ang="0">
                <a:pos x="92" y="72"/>
              </a:cxn>
              <a:cxn ang="0">
                <a:pos x="90" y="76"/>
              </a:cxn>
              <a:cxn ang="0">
                <a:pos x="76" y="94"/>
              </a:cxn>
              <a:cxn ang="0">
                <a:pos x="74" y="96"/>
              </a:cxn>
              <a:cxn ang="0">
                <a:pos x="74" y="98"/>
              </a:cxn>
              <a:cxn ang="0">
                <a:pos x="79" y="110"/>
              </a:cxn>
              <a:cxn ang="0">
                <a:pos x="88" y="125"/>
              </a:cxn>
              <a:cxn ang="0">
                <a:pos x="96" y="136"/>
              </a:cxn>
              <a:cxn ang="0">
                <a:pos x="108" y="147"/>
              </a:cxn>
              <a:cxn ang="0">
                <a:pos x="128" y="167"/>
              </a:cxn>
              <a:cxn ang="0">
                <a:pos x="145" y="176"/>
              </a:cxn>
              <a:cxn ang="0">
                <a:pos x="154" y="181"/>
              </a:cxn>
              <a:cxn ang="0">
                <a:pos x="157" y="181"/>
              </a:cxn>
              <a:cxn ang="0">
                <a:pos x="159" y="181"/>
              </a:cxn>
              <a:cxn ang="0">
                <a:pos x="177" y="165"/>
              </a:cxn>
              <a:cxn ang="0">
                <a:pos x="181" y="161"/>
              </a:cxn>
              <a:cxn ang="0">
                <a:pos x="188" y="159"/>
              </a:cxn>
              <a:cxn ang="0">
                <a:pos x="195" y="161"/>
              </a:cxn>
              <a:cxn ang="0">
                <a:pos x="248" y="192"/>
              </a:cxn>
              <a:cxn ang="0">
                <a:pos x="253" y="201"/>
              </a:cxn>
            </a:cxnLst>
            <a:rect l="0" t="0" r="r" b="b"/>
            <a:pathLst>
              <a:path w="253" h="254">
                <a:moveTo>
                  <a:pt x="253" y="201"/>
                </a:moveTo>
                <a:lnTo>
                  <a:pt x="253" y="201"/>
                </a:lnTo>
                <a:lnTo>
                  <a:pt x="253" y="207"/>
                </a:lnTo>
                <a:lnTo>
                  <a:pt x="250" y="212"/>
                </a:lnTo>
                <a:lnTo>
                  <a:pt x="214" y="246"/>
                </a:lnTo>
                <a:lnTo>
                  <a:pt x="214" y="246"/>
                </a:lnTo>
                <a:lnTo>
                  <a:pt x="208" y="252"/>
                </a:lnTo>
                <a:lnTo>
                  <a:pt x="208" y="252"/>
                </a:lnTo>
                <a:lnTo>
                  <a:pt x="201" y="254"/>
                </a:lnTo>
                <a:lnTo>
                  <a:pt x="201" y="254"/>
                </a:lnTo>
                <a:lnTo>
                  <a:pt x="199" y="254"/>
                </a:lnTo>
                <a:lnTo>
                  <a:pt x="199" y="254"/>
                </a:lnTo>
                <a:lnTo>
                  <a:pt x="195" y="254"/>
                </a:lnTo>
                <a:lnTo>
                  <a:pt x="195" y="254"/>
                </a:lnTo>
                <a:lnTo>
                  <a:pt x="179" y="252"/>
                </a:lnTo>
                <a:lnTo>
                  <a:pt x="179" y="252"/>
                </a:lnTo>
                <a:lnTo>
                  <a:pt x="166" y="250"/>
                </a:lnTo>
                <a:lnTo>
                  <a:pt x="150" y="245"/>
                </a:lnTo>
                <a:lnTo>
                  <a:pt x="150" y="245"/>
                </a:lnTo>
                <a:lnTo>
                  <a:pt x="134" y="236"/>
                </a:lnTo>
                <a:lnTo>
                  <a:pt x="114" y="223"/>
                </a:lnTo>
                <a:lnTo>
                  <a:pt x="114" y="223"/>
                </a:lnTo>
                <a:lnTo>
                  <a:pt x="92" y="207"/>
                </a:lnTo>
                <a:lnTo>
                  <a:pt x="69" y="187"/>
                </a:lnTo>
                <a:lnTo>
                  <a:pt x="69" y="187"/>
                </a:lnTo>
                <a:lnTo>
                  <a:pt x="52" y="169"/>
                </a:lnTo>
                <a:lnTo>
                  <a:pt x="38" y="150"/>
                </a:lnTo>
                <a:lnTo>
                  <a:pt x="38" y="150"/>
                </a:lnTo>
                <a:lnTo>
                  <a:pt x="27" y="134"/>
                </a:lnTo>
                <a:lnTo>
                  <a:pt x="18" y="120"/>
                </a:lnTo>
                <a:lnTo>
                  <a:pt x="18" y="120"/>
                </a:lnTo>
                <a:lnTo>
                  <a:pt x="11" y="105"/>
                </a:lnTo>
                <a:lnTo>
                  <a:pt x="7" y="92"/>
                </a:lnTo>
                <a:lnTo>
                  <a:pt x="7" y="92"/>
                </a:lnTo>
                <a:lnTo>
                  <a:pt x="1" y="72"/>
                </a:lnTo>
                <a:lnTo>
                  <a:pt x="1" y="72"/>
                </a:lnTo>
                <a:lnTo>
                  <a:pt x="0" y="60"/>
                </a:lnTo>
                <a:lnTo>
                  <a:pt x="0" y="60"/>
                </a:lnTo>
                <a:lnTo>
                  <a:pt x="1" y="54"/>
                </a:lnTo>
                <a:lnTo>
                  <a:pt x="1" y="54"/>
                </a:lnTo>
                <a:lnTo>
                  <a:pt x="3" y="47"/>
                </a:lnTo>
                <a:lnTo>
                  <a:pt x="3" y="47"/>
                </a:lnTo>
                <a:lnTo>
                  <a:pt x="7" y="40"/>
                </a:lnTo>
                <a:lnTo>
                  <a:pt x="43" y="5"/>
                </a:lnTo>
                <a:lnTo>
                  <a:pt x="43" y="5"/>
                </a:lnTo>
                <a:lnTo>
                  <a:pt x="47" y="2"/>
                </a:lnTo>
                <a:lnTo>
                  <a:pt x="52" y="0"/>
                </a:lnTo>
                <a:lnTo>
                  <a:pt x="52" y="0"/>
                </a:lnTo>
                <a:lnTo>
                  <a:pt x="56" y="2"/>
                </a:lnTo>
                <a:lnTo>
                  <a:pt x="58" y="4"/>
                </a:lnTo>
                <a:lnTo>
                  <a:pt x="58" y="4"/>
                </a:lnTo>
                <a:lnTo>
                  <a:pt x="63" y="7"/>
                </a:lnTo>
                <a:lnTo>
                  <a:pt x="92" y="62"/>
                </a:lnTo>
                <a:lnTo>
                  <a:pt x="92" y="62"/>
                </a:lnTo>
                <a:lnTo>
                  <a:pt x="92" y="67"/>
                </a:lnTo>
                <a:lnTo>
                  <a:pt x="92" y="72"/>
                </a:lnTo>
                <a:lnTo>
                  <a:pt x="92" y="72"/>
                </a:lnTo>
                <a:lnTo>
                  <a:pt x="90" y="76"/>
                </a:lnTo>
                <a:lnTo>
                  <a:pt x="88" y="80"/>
                </a:lnTo>
                <a:lnTo>
                  <a:pt x="76" y="94"/>
                </a:lnTo>
                <a:lnTo>
                  <a:pt x="76" y="94"/>
                </a:lnTo>
                <a:lnTo>
                  <a:pt x="74" y="96"/>
                </a:lnTo>
                <a:lnTo>
                  <a:pt x="74" y="96"/>
                </a:lnTo>
                <a:lnTo>
                  <a:pt x="74" y="98"/>
                </a:lnTo>
                <a:lnTo>
                  <a:pt x="74" y="98"/>
                </a:lnTo>
                <a:lnTo>
                  <a:pt x="79" y="110"/>
                </a:lnTo>
                <a:lnTo>
                  <a:pt x="79" y="110"/>
                </a:lnTo>
                <a:lnTo>
                  <a:pt x="88" y="125"/>
                </a:lnTo>
                <a:lnTo>
                  <a:pt x="88" y="125"/>
                </a:lnTo>
                <a:lnTo>
                  <a:pt x="96" y="136"/>
                </a:lnTo>
                <a:lnTo>
                  <a:pt x="108" y="147"/>
                </a:lnTo>
                <a:lnTo>
                  <a:pt x="108" y="147"/>
                </a:lnTo>
                <a:lnTo>
                  <a:pt x="119" y="158"/>
                </a:lnTo>
                <a:lnTo>
                  <a:pt x="128" y="167"/>
                </a:lnTo>
                <a:lnTo>
                  <a:pt x="128" y="167"/>
                </a:lnTo>
                <a:lnTo>
                  <a:pt x="145" y="176"/>
                </a:lnTo>
                <a:lnTo>
                  <a:pt x="145" y="176"/>
                </a:lnTo>
                <a:lnTo>
                  <a:pt x="154" y="181"/>
                </a:lnTo>
                <a:lnTo>
                  <a:pt x="157" y="181"/>
                </a:lnTo>
                <a:lnTo>
                  <a:pt x="157" y="181"/>
                </a:lnTo>
                <a:lnTo>
                  <a:pt x="159" y="181"/>
                </a:lnTo>
                <a:lnTo>
                  <a:pt x="159" y="181"/>
                </a:lnTo>
                <a:lnTo>
                  <a:pt x="161" y="179"/>
                </a:lnTo>
                <a:lnTo>
                  <a:pt x="177" y="165"/>
                </a:lnTo>
                <a:lnTo>
                  <a:pt x="177" y="165"/>
                </a:lnTo>
                <a:lnTo>
                  <a:pt x="181" y="161"/>
                </a:lnTo>
                <a:lnTo>
                  <a:pt x="188" y="159"/>
                </a:lnTo>
                <a:lnTo>
                  <a:pt x="188" y="159"/>
                </a:lnTo>
                <a:lnTo>
                  <a:pt x="195" y="161"/>
                </a:lnTo>
                <a:lnTo>
                  <a:pt x="195" y="161"/>
                </a:lnTo>
                <a:lnTo>
                  <a:pt x="248" y="192"/>
                </a:lnTo>
                <a:lnTo>
                  <a:pt x="248" y="192"/>
                </a:lnTo>
                <a:lnTo>
                  <a:pt x="252" y="196"/>
                </a:lnTo>
                <a:lnTo>
                  <a:pt x="253" y="201"/>
                </a:lnTo>
                <a:lnTo>
                  <a:pt x="253" y="201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33" name="Freeform 106"/>
          <p:cNvSpPr>
            <a:spLocks noEditPoints="1"/>
          </p:cNvSpPr>
          <p:nvPr/>
        </p:nvSpPr>
        <p:spPr bwMode="auto">
          <a:xfrm>
            <a:off x="699910" y="6315486"/>
            <a:ext cx="322250" cy="239812"/>
          </a:xfrm>
          <a:custGeom>
            <a:avLst/>
            <a:gdLst/>
            <a:ahLst/>
            <a:cxnLst>
              <a:cxn ang="0">
                <a:pos x="41" y="0"/>
              </a:cxn>
              <a:cxn ang="0">
                <a:pos x="34" y="0"/>
              </a:cxn>
              <a:cxn ang="0">
                <a:pos x="18" y="7"/>
              </a:cxn>
              <a:cxn ang="0">
                <a:pos x="7" y="18"/>
              </a:cxn>
              <a:cxn ang="0">
                <a:pos x="0" y="33"/>
              </a:cxn>
              <a:cxn ang="0">
                <a:pos x="0" y="214"/>
              </a:cxn>
              <a:cxn ang="0">
                <a:pos x="0" y="221"/>
              </a:cxn>
              <a:cxn ang="0">
                <a:pos x="7" y="237"/>
              </a:cxn>
              <a:cxn ang="0">
                <a:pos x="18" y="248"/>
              </a:cxn>
              <a:cxn ang="0">
                <a:pos x="34" y="256"/>
              </a:cxn>
              <a:cxn ang="0">
                <a:pos x="299" y="256"/>
              </a:cxn>
              <a:cxn ang="0">
                <a:pos x="308" y="256"/>
              </a:cxn>
              <a:cxn ang="0">
                <a:pos x="322" y="248"/>
              </a:cxn>
              <a:cxn ang="0">
                <a:pos x="335" y="237"/>
              </a:cxn>
              <a:cxn ang="0">
                <a:pos x="340" y="221"/>
              </a:cxn>
              <a:cxn ang="0">
                <a:pos x="342" y="42"/>
              </a:cxn>
              <a:cxn ang="0">
                <a:pos x="340" y="33"/>
              </a:cxn>
              <a:cxn ang="0">
                <a:pos x="335" y="18"/>
              </a:cxn>
              <a:cxn ang="0">
                <a:pos x="322" y="7"/>
              </a:cxn>
              <a:cxn ang="0">
                <a:pos x="308" y="0"/>
              </a:cxn>
              <a:cxn ang="0">
                <a:pos x="299" y="0"/>
              </a:cxn>
              <a:cxn ang="0">
                <a:pos x="319" y="36"/>
              </a:cxn>
              <a:cxn ang="0">
                <a:pos x="320" y="42"/>
              </a:cxn>
              <a:cxn ang="0">
                <a:pos x="320" y="214"/>
              </a:cxn>
              <a:cxn ang="0">
                <a:pos x="228" y="114"/>
              </a:cxn>
              <a:cxn ang="0">
                <a:pos x="299" y="20"/>
              </a:cxn>
              <a:cxn ang="0">
                <a:pos x="170" y="134"/>
              </a:cxn>
              <a:cxn ang="0">
                <a:pos x="38" y="22"/>
              </a:cxn>
              <a:cxn ang="0">
                <a:pos x="299" y="20"/>
              </a:cxn>
              <a:cxn ang="0">
                <a:pos x="21" y="218"/>
              </a:cxn>
              <a:cxn ang="0">
                <a:pos x="21" y="42"/>
              </a:cxn>
              <a:cxn ang="0">
                <a:pos x="21" y="36"/>
              </a:cxn>
              <a:cxn ang="0">
                <a:pos x="21" y="218"/>
              </a:cxn>
              <a:cxn ang="0">
                <a:pos x="41" y="234"/>
              </a:cxn>
              <a:cxn ang="0">
                <a:pos x="128" y="127"/>
              </a:cxn>
              <a:cxn ang="0">
                <a:pos x="163" y="158"/>
              </a:cxn>
              <a:cxn ang="0">
                <a:pos x="170" y="160"/>
              </a:cxn>
              <a:cxn ang="0">
                <a:pos x="174" y="160"/>
              </a:cxn>
              <a:cxn ang="0">
                <a:pos x="212" y="127"/>
              </a:cxn>
              <a:cxn ang="0">
                <a:pos x="306" y="234"/>
              </a:cxn>
              <a:cxn ang="0">
                <a:pos x="41" y="234"/>
              </a:cxn>
            </a:cxnLst>
            <a:rect l="0" t="0" r="r" b="b"/>
            <a:pathLst>
              <a:path w="342" h="256">
                <a:moveTo>
                  <a:pt x="299" y="0"/>
                </a:moveTo>
                <a:lnTo>
                  <a:pt x="41" y="0"/>
                </a:lnTo>
                <a:lnTo>
                  <a:pt x="41" y="0"/>
                </a:lnTo>
                <a:lnTo>
                  <a:pt x="34" y="0"/>
                </a:lnTo>
                <a:lnTo>
                  <a:pt x="25" y="2"/>
                </a:lnTo>
                <a:lnTo>
                  <a:pt x="18" y="7"/>
                </a:lnTo>
                <a:lnTo>
                  <a:pt x="12" y="11"/>
                </a:lnTo>
                <a:lnTo>
                  <a:pt x="7" y="18"/>
                </a:lnTo>
                <a:lnTo>
                  <a:pt x="3" y="25"/>
                </a:lnTo>
                <a:lnTo>
                  <a:pt x="0" y="33"/>
                </a:lnTo>
                <a:lnTo>
                  <a:pt x="0" y="42"/>
                </a:lnTo>
                <a:lnTo>
                  <a:pt x="0" y="214"/>
                </a:lnTo>
                <a:lnTo>
                  <a:pt x="0" y="214"/>
                </a:lnTo>
                <a:lnTo>
                  <a:pt x="0" y="221"/>
                </a:lnTo>
                <a:lnTo>
                  <a:pt x="3" y="230"/>
                </a:lnTo>
                <a:lnTo>
                  <a:pt x="7" y="237"/>
                </a:lnTo>
                <a:lnTo>
                  <a:pt x="12" y="243"/>
                </a:lnTo>
                <a:lnTo>
                  <a:pt x="18" y="248"/>
                </a:lnTo>
                <a:lnTo>
                  <a:pt x="25" y="252"/>
                </a:lnTo>
                <a:lnTo>
                  <a:pt x="34" y="256"/>
                </a:lnTo>
                <a:lnTo>
                  <a:pt x="41" y="256"/>
                </a:lnTo>
                <a:lnTo>
                  <a:pt x="299" y="256"/>
                </a:lnTo>
                <a:lnTo>
                  <a:pt x="299" y="256"/>
                </a:lnTo>
                <a:lnTo>
                  <a:pt x="308" y="256"/>
                </a:lnTo>
                <a:lnTo>
                  <a:pt x="315" y="252"/>
                </a:lnTo>
                <a:lnTo>
                  <a:pt x="322" y="248"/>
                </a:lnTo>
                <a:lnTo>
                  <a:pt x="330" y="243"/>
                </a:lnTo>
                <a:lnTo>
                  <a:pt x="335" y="237"/>
                </a:lnTo>
                <a:lnTo>
                  <a:pt x="339" y="230"/>
                </a:lnTo>
                <a:lnTo>
                  <a:pt x="340" y="221"/>
                </a:lnTo>
                <a:lnTo>
                  <a:pt x="342" y="214"/>
                </a:lnTo>
                <a:lnTo>
                  <a:pt x="342" y="42"/>
                </a:lnTo>
                <a:lnTo>
                  <a:pt x="342" y="42"/>
                </a:lnTo>
                <a:lnTo>
                  <a:pt x="340" y="33"/>
                </a:lnTo>
                <a:lnTo>
                  <a:pt x="339" y="25"/>
                </a:lnTo>
                <a:lnTo>
                  <a:pt x="335" y="18"/>
                </a:lnTo>
                <a:lnTo>
                  <a:pt x="330" y="11"/>
                </a:lnTo>
                <a:lnTo>
                  <a:pt x="322" y="7"/>
                </a:lnTo>
                <a:lnTo>
                  <a:pt x="315" y="2"/>
                </a:lnTo>
                <a:lnTo>
                  <a:pt x="308" y="0"/>
                </a:lnTo>
                <a:lnTo>
                  <a:pt x="299" y="0"/>
                </a:lnTo>
                <a:lnTo>
                  <a:pt x="299" y="0"/>
                </a:lnTo>
                <a:close/>
                <a:moveTo>
                  <a:pt x="228" y="114"/>
                </a:moveTo>
                <a:lnTo>
                  <a:pt x="319" y="36"/>
                </a:lnTo>
                <a:lnTo>
                  <a:pt x="319" y="36"/>
                </a:lnTo>
                <a:lnTo>
                  <a:pt x="320" y="42"/>
                </a:lnTo>
                <a:lnTo>
                  <a:pt x="320" y="214"/>
                </a:lnTo>
                <a:lnTo>
                  <a:pt x="320" y="214"/>
                </a:lnTo>
                <a:lnTo>
                  <a:pt x="320" y="218"/>
                </a:lnTo>
                <a:lnTo>
                  <a:pt x="228" y="114"/>
                </a:lnTo>
                <a:close/>
                <a:moveTo>
                  <a:pt x="299" y="20"/>
                </a:moveTo>
                <a:lnTo>
                  <a:pt x="299" y="20"/>
                </a:lnTo>
                <a:lnTo>
                  <a:pt x="302" y="22"/>
                </a:lnTo>
                <a:lnTo>
                  <a:pt x="170" y="134"/>
                </a:lnTo>
                <a:lnTo>
                  <a:pt x="38" y="22"/>
                </a:lnTo>
                <a:lnTo>
                  <a:pt x="38" y="22"/>
                </a:lnTo>
                <a:lnTo>
                  <a:pt x="41" y="20"/>
                </a:lnTo>
                <a:lnTo>
                  <a:pt x="299" y="20"/>
                </a:lnTo>
                <a:close/>
                <a:moveTo>
                  <a:pt x="21" y="218"/>
                </a:moveTo>
                <a:lnTo>
                  <a:pt x="21" y="218"/>
                </a:lnTo>
                <a:lnTo>
                  <a:pt x="21" y="214"/>
                </a:lnTo>
                <a:lnTo>
                  <a:pt x="21" y="42"/>
                </a:lnTo>
                <a:lnTo>
                  <a:pt x="21" y="42"/>
                </a:lnTo>
                <a:lnTo>
                  <a:pt x="21" y="36"/>
                </a:lnTo>
                <a:lnTo>
                  <a:pt x="112" y="114"/>
                </a:lnTo>
                <a:lnTo>
                  <a:pt x="21" y="218"/>
                </a:lnTo>
                <a:close/>
                <a:moveTo>
                  <a:pt x="41" y="234"/>
                </a:moveTo>
                <a:lnTo>
                  <a:pt x="41" y="234"/>
                </a:lnTo>
                <a:lnTo>
                  <a:pt x="36" y="234"/>
                </a:lnTo>
                <a:lnTo>
                  <a:pt x="128" y="127"/>
                </a:lnTo>
                <a:lnTo>
                  <a:pt x="163" y="158"/>
                </a:lnTo>
                <a:lnTo>
                  <a:pt x="163" y="158"/>
                </a:lnTo>
                <a:lnTo>
                  <a:pt x="166" y="160"/>
                </a:lnTo>
                <a:lnTo>
                  <a:pt x="170" y="160"/>
                </a:lnTo>
                <a:lnTo>
                  <a:pt x="170" y="160"/>
                </a:lnTo>
                <a:lnTo>
                  <a:pt x="174" y="160"/>
                </a:lnTo>
                <a:lnTo>
                  <a:pt x="177" y="158"/>
                </a:lnTo>
                <a:lnTo>
                  <a:pt x="212" y="127"/>
                </a:lnTo>
                <a:lnTo>
                  <a:pt x="306" y="234"/>
                </a:lnTo>
                <a:lnTo>
                  <a:pt x="306" y="234"/>
                </a:lnTo>
                <a:lnTo>
                  <a:pt x="299" y="234"/>
                </a:lnTo>
                <a:lnTo>
                  <a:pt x="41" y="234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pic>
        <p:nvPicPr>
          <p:cNvPr id="40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5345" y="2653522"/>
            <a:ext cx="3200014" cy="19442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036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693400" cy="7561263"/>
          </a:xfrm>
          <a:prstGeom prst="rect">
            <a:avLst/>
          </a:prstGeom>
        </p:spPr>
      </p:pic>
      <p:sp>
        <p:nvSpPr>
          <p:cNvPr id="4" name="Объект 2"/>
          <p:cNvSpPr>
            <a:spLocks noGrp="1"/>
          </p:cNvSpPr>
          <p:nvPr>
            <p:ph sz="quarter" idx="4294967295"/>
          </p:nvPr>
        </p:nvSpPr>
        <p:spPr>
          <a:xfrm>
            <a:off x="4416831" y="1260351"/>
            <a:ext cx="5472608" cy="5472608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45720" indent="0" algn="just">
              <a:lnSpc>
                <a:spcPct val="120000"/>
              </a:lnSpc>
              <a:buNone/>
            </a:pP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 «Школа цифровой реальности»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соответствует основным мероприятиям Федеральной целевой программы развития образования, а также современными мировыми тенденциями в образовательной сфере. </a:t>
            </a:r>
          </a:p>
          <a:p>
            <a:pPr marL="45720" indent="0" algn="just">
              <a:buNone/>
            </a:pP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Среда цифрового образования, «цифровая школа» — это новая формирующаяся открытая гуманитарная среда в современном информационном обществе, ядром которой является информационно-образовательная среда, а окружением – инфраструктура образовательной и профессиональной деятельности человека в мире без границ. В этой открытой среде происходит формирование у обучающихся качеств и умений XXI века, таких, как информационная активность и </a:t>
            </a:r>
            <a:r>
              <a:rPr lang="ru-RU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медиаграмотность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умение мыслить глобально, стратегически, способность к непрерывному образованию и решению творческих задач, готовность работать в команде, </a:t>
            </a:r>
            <a:r>
              <a:rPr lang="ru-RU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коммуникативность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профессиональная мобильность, гражданское сознание и правовая этика – всего, что так необходимо современному человеку.</a:t>
            </a:r>
          </a:p>
          <a:p>
            <a:pPr marL="45720" indent="0" algn="l">
              <a:buNone/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194572" y="2186571"/>
            <a:ext cx="72008" cy="2408582"/>
          </a:xfrm>
          <a:prstGeom prst="rect">
            <a:avLst/>
          </a:prstGeom>
          <a:solidFill>
            <a:srgbClr val="D936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719"/>
              </a:solidFill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1818308" y="432047"/>
            <a:ext cx="5832648" cy="720080"/>
          </a:xfrm>
        </p:spPr>
        <p:txBody>
          <a:bodyPr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СУТЬ ПРОЕКТА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96" y="2186571"/>
            <a:ext cx="3392203" cy="22779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9850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693400" cy="7561263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194572" y="2268463"/>
            <a:ext cx="72008" cy="2408582"/>
          </a:xfrm>
          <a:prstGeom prst="rect">
            <a:avLst/>
          </a:prstGeom>
          <a:solidFill>
            <a:srgbClr val="D936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719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74492" y="828303"/>
            <a:ext cx="4545558" cy="324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dirty="0" smtClean="0">
                <a:latin typeface="Times New Roman"/>
                <a:ea typeface="Calibri"/>
                <a:cs typeface="Times New Roman"/>
              </a:rPr>
              <a:t>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626620" y="1332359"/>
            <a:ext cx="5472608" cy="533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+mj-lt"/>
              </a:rPr>
              <a:t> </a:t>
            </a:r>
            <a:r>
              <a:rPr lang="ru-RU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«Школа цифровой реальности» 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обеспечивает условия для всестороннего развития ребенка, закладывает основы для осознанного выбора профессии и получения знаний и навыков, необходимых для жизни и работы в современных реалиях. Использование в школе современных информационных и образовательных технологий создает условия для развития новых поколений российских граждан, формирования в будущем востребованных специалистов, готовых к эффективной трудовой деятельности в условиях информационного общества и цифровой экономики. Среда цифрового образования, «цифровая школа» — это новая формирующаяся и саморазвивающаяся открытая обучающая среда, состоящая из ядра (информационно-образовательная среда) и окружения (инфраструктура образовательной и профессиональной деятельности человека в мире без границ).</a:t>
            </a:r>
          </a:p>
        </p:txBody>
      </p:sp>
      <p:pic>
        <p:nvPicPr>
          <p:cNvPr id="10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141" y="2361487"/>
            <a:ext cx="3258729" cy="2315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Заголовок 1"/>
          <p:cNvSpPr txBox="1">
            <a:spLocks/>
          </p:cNvSpPr>
          <p:nvPr/>
        </p:nvSpPr>
        <p:spPr bwMode="auto">
          <a:xfrm>
            <a:off x="2278576" y="460664"/>
            <a:ext cx="5832648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569" tIns="49785" rIns="99569" bIns="49785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0B5B97"/>
                </a:solidFill>
                <a:latin typeface="Myriad Pro" panose="020B0503030403020204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7200" b="1">
                <a:solidFill>
                  <a:srgbClr val="0077BB"/>
                </a:solidFill>
                <a:latin typeface="BlackGroteskC" pitchFamily="82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7200" b="1">
                <a:solidFill>
                  <a:srgbClr val="0077BB"/>
                </a:solidFill>
                <a:latin typeface="BlackGroteskC" pitchFamily="82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7200" b="1">
                <a:solidFill>
                  <a:srgbClr val="0077BB"/>
                </a:solidFill>
                <a:latin typeface="BlackGroteskC" pitchFamily="82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7200" b="1">
                <a:solidFill>
                  <a:srgbClr val="0077BB"/>
                </a:solidFill>
                <a:latin typeface="BlackGroteskC" pitchFamily="82" charset="0"/>
              </a:defRPr>
            </a:lvl5pPr>
            <a:lvl6pPr marL="497845" algn="ctr" rtl="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</a:defRPr>
            </a:lvl6pPr>
            <a:lvl7pPr marL="995690" algn="ctr" rtl="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</a:defRPr>
            </a:lvl7pPr>
            <a:lvl8pPr marL="1493535" algn="ctr" rtl="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</a:defRPr>
            </a:lvl8pPr>
            <a:lvl9pPr marL="1991380" algn="ctr" rtl="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СУТЬ ПРОЕКТА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59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Рисунок 3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693400" cy="756126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22364" y="161758"/>
            <a:ext cx="5832648" cy="720080"/>
          </a:xfrm>
        </p:spPr>
        <p:txBody>
          <a:bodyPr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И ЗАДАЧИ ПРОЕКТА</a:t>
            </a:r>
          </a:p>
        </p:txBody>
      </p:sp>
      <p:grpSp>
        <p:nvGrpSpPr>
          <p:cNvPr id="3" name="Группа 2"/>
          <p:cNvGrpSpPr/>
          <p:nvPr/>
        </p:nvGrpSpPr>
        <p:grpSpPr>
          <a:xfrm>
            <a:off x="624343" y="2772522"/>
            <a:ext cx="4456419" cy="4608512"/>
            <a:chOff x="663595" y="3978179"/>
            <a:chExt cx="4456419" cy="2664296"/>
          </a:xfrm>
        </p:grpSpPr>
        <p:sp>
          <p:nvSpPr>
            <p:cNvPr id="10" name="Объект 2"/>
            <p:cNvSpPr txBox="1">
              <a:spLocks/>
            </p:cNvSpPr>
            <p:nvPr/>
          </p:nvSpPr>
          <p:spPr>
            <a:xfrm>
              <a:off x="1015558" y="3978179"/>
              <a:ext cx="4104456" cy="266429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182880" algn="l" defTabSz="914400" rtl="0" eaLnBrk="1" latinLnBrk="0" hangingPunct="1">
                <a:spcBef>
                  <a:spcPct val="20000"/>
                </a:spcBef>
                <a:spcAft>
                  <a:spcPts val="300"/>
                </a:spcAft>
                <a:buClr>
                  <a:srgbClr val="367993"/>
                </a:buClr>
                <a:buSzPct val="130000"/>
                <a:buFont typeface="Wingdings" pitchFamily="2" charset="2"/>
                <a:buChar char="§"/>
                <a:defRPr sz="2200" kern="1200">
                  <a:solidFill>
                    <a:srgbClr val="000105"/>
                  </a:solidFill>
                  <a:latin typeface="+mn-lt"/>
                  <a:ea typeface="+mn-ea"/>
                  <a:cs typeface="+mn-cs"/>
                </a:defRPr>
              </a:lvl1pPr>
              <a:lvl2pPr marL="548640" indent="-182880" algn="l" defTabSz="914400" rtl="0" eaLnBrk="1" latinLnBrk="0" hangingPunct="1">
                <a:spcBef>
                  <a:spcPct val="20000"/>
                </a:spcBef>
                <a:spcAft>
                  <a:spcPts val="300"/>
                </a:spcAft>
                <a:buClr>
                  <a:srgbClr val="367993"/>
                </a:buClr>
                <a:buSzPct val="130000"/>
                <a:buFont typeface="Wingdings" pitchFamily="2" charset="2"/>
                <a:buChar char="§"/>
                <a:defRPr sz="2000" kern="1200">
                  <a:solidFill>
                    <a:srgbClr val="000105"/>
                  </a:solidFill>
                  <a:latin typeface="+mn-lt"/>
                  <a:ea typeface="+mn-ea"/>
                  <a:cs typeface="+mn-cs"/>
                </a:defRPr>
              </a:lvl2pPr>
              <a:lvl3pPr marL="822960" indent="-182880" algn="l" defTabSz="914400" rtl="0" eaLnBrk="1" latinLnBrk="0" hangingPunct="1">
                <a:spcBef>
                  <a:spcPct val="20000"/>
                </a:spcBef>
                <a:spcAft>
                  <a:spcPts val="300"/>
                </a:spcAft>
                <a:buClr>
                  <a:srgbClr val="367993"/>
                </a:buClr>
                <a:buSzPct val="130000"/>
                <a:buFont typeface="Wingdings" pitchFamily="2" charset="2"/>
                <a:buChar char="§"/>
                <a:defRPr sz="1800" kern="1200">
                  <a:solidFill>
                    <a:srgbClr val="000105"/>
                  </a:solidFill>
                  <a:latin typeface="+mn-lt"/>
                  <a:ea typeface="+mn-ea"/>
                  <a:cs typeface="+mn-cs"/>
                </a:defRPr>
              </a:lvl3pPr>
              <a:lvl4pPr marL="1097280" indent="-182880" algn="l" defTabSz="914400" rtl="0" eaLnBrk="1" latinLnBrk="0" hangingPunct="1">
                <a:spcBef>
                  <a:spcPct val="20000"/>
                </a:spcBef>
                <a:spcAft>
                  <a:spcPts val="300"/>
                </a:spcAft>
                <a:buClr>
                  <a:srgbClr val="367993"/>
                </a:buClr>
                <a:buSzPct val="130000"/>
                <a:buFont typeface="Wingdings" pitchFamily="2" charset="2"/>
                <a:buChar char="§"/>
                <a:defRPr sz="1600" kern="1200">
                  <a:solidFill>
                    <a:srgbClr val="000105"/>
                  </a:solidFill>
                  <a:latin typeface="+mn-lt"/>
                  <a:ea typeface="+mn-ea"/>
                  <a:cs typeface="+mn-cs"/>
                </a:defRPr>
              </a:lvl4pPr>
              <a:lvl5pPr marL="1389888" indent="-182880" algn="l" defTabSz="914400" rtl="0" eaLnBrk="1" latinLnBrk="0" hangingPunct="1">
                <a:spcBef>
                  <a:spcPct val="20000"/>
                </a:spcBef>
                <a:spcAft>
                  <a:spcPts val="300"/>
                </a:spcAft>
                <a:buClr>
                  <a:srgbClr val="367993"/>
                </a:buClr>
                <a:buSzPct val="130000"/>
                <a:buFont typeface="Wingdings" pitchFamily="2" charset="2"/>
                <a:buChar char="§"/>
                <a:defRPr sz="1400" kern="1200">
                  <a:solidFill>
                    <a:srgbClr val="000105"/>
                  </a:solidFill>
                  <a:latin typeface="+mn-lt"/>
                  <a:ea typeface="+mn-ea"/>
                  <a:cs typeface="+mn-cs"/>
                </a:defRPr>
              </a:lvl5pPr>
              <a:lvl6pPr marL="1664208" indent="-182880" algn="l" defTabSz="914400" rtl="0" eaLnBrk="1" latinLnBrk="0" hangingPunct="1">
                <a:spcBef>
                  <a:spcPct val="20000"/>
                </a:spcBef>
                <a:spcAft>
                  <a:spcPts val="300"/>
                </a:spcAft>
                <a:buClr>
                  <a:schemeClr val="accent6">
                    <a:lumMod val="75000"/>
                  </a:schemeClr>
                </a:buClr>
                <a:buSzPct val="130000"/>
                <a:buFont typeface="Georgia" pitchFamily="18" charset="0"/>
                <a:buChar char="*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1965960" indent="-182880" algn="l" defTabSz="914400" rtl="0" eaLnBrk="1" latinLnBrk="0" hangingPunct="1">
                <a:spcBef>
                  <a:spcPct val="20000"/>
                </a:spcBef>
                <a:spcAft>
                  <a:spcPts val="300"/>
                </a:spcAft>
                <a:buClr>
                  <a:schemeClr val="accent6">
                    <a:lumMod val="75000"/>
                  </a:schemeClr>
                </a:buClr>
                <a:buSzPct val="130000"/>
                <a:buFont typeface="Georgia" pitchFamily="18" charset="0"/>
                <a:buChar char="*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2286000" indent="-182880" algn="l" defTabSz="914400" rtl="0" eaLnBrk="1" latinLnBrk="0" hangingPunct="1">
                <a:spcBef>
                  <a:spcPct val="20000"/>
                </a:spcBef>
                <a:spcAft>
                  <a:spcPts val="300"/>
                </a:spcAft>
                <a:buClr>
                  <a:schemeClr val="accent6">
                    <a:lumMod val="75000"/>
                  </a:schemeClr>
                </a:buClr>
                <a:buSzPct val="130000"/>
                <a:buFont typeface="Georgia" pitchFamily="18" charset="0"/>
                <a:buChar char="*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2587752" indent="-182880" algn="l" defTabSz="914400" rtl="0" eaLnBrk="1" latinLnBrk="0" hangingPunct="1">
                <a:spcBef>
                  <a:spcPct val="20000"/>
                </a:spcBef>
                <a:spcAft>
                  <a:spcPts val="300"/>
                </a:spcAft>
                <a:buClr>
                  <a:schemeClr val="accent6">
                    <a:lumMod val="75000"/>
                  </a:schemeClr>
                </a:buClr>
                <a:buSzPct val="130000"/>
                <a:buFont typeface="Georgia" pitchFamily="18" charset="0"/>
                <a:buChar char="*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45720" indent="0" algn="just">
                <a:buNone/>
              </a:pPr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перевод на новый технологический уровень образовательных процессов в гимназии посредством внедрения цифровых технологий в инновационную среду гимназии; </a:t>
              </a:r>
              <a:endPara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45720" indent="0" algn="just">
                <a:buNone/>
              </a:pPr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эффективное решение задач по реализации </a:t>
              </a:r>
              <a:r>
                <a:rPr lang="ru-R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ФГОС;</a:t>
              </a:r>
            </a:p>
            <a:p>
              <a:pPr marL="45720" indent="0" algn="just">
                <a:buNone/>
              </a:pPr>
              <a:r>
                <a:rPr lang="ru-R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повышение </a:t>
              </a:r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качества </a:t>
              </a:r>
              <a:r>
                <a:rPr lang="ru-R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образования;</a:t>
              </a:r>
            </a:p>
            <a:p>
              <a:pPr marL="45720" indent="0" algn="just">
                <a:buNone/>
              </a:pPr>
              <a:r>
                <a:rPr lang="ru-R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определение </a:t>
              </a:r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объективных путей формирования алгоритма перехода к индивидуализации обучения в цифровой образовательной среде, обеспечивающей доступность </a:t>
              </a:r>
              <a:r>
                <a:rPr lang="ru-R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образования;</a:t>
              </a:r>
            </a:p>
            <a:p>
              <a:pPr marL="45720" indent="0" algn="just">
                <a:buNone/>
              </a:pPr>
              <a:r>
                <a:rPr lang="ru-R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через цифровые технологии повышение  мастерства </a:t>
              </a:r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педагогического коллектива.</a:t>
              </a:r>
            </a:p>
          </p:txBody>
        </p:sp>
        <p:sp>
          <p:nvSpPr>
            <p:cNvPr id="22" name="Shape 2540"/>
            <p:cNvSpPr/>
            <p:nvPr/>
          </p:nvSpPr>
          <p:spPr>
            <a:xfrm>
              <a:off x="663595" y="4052954"/>
              <a:ext cx="316693" cy="229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32" y="6661"/>
                  </a:moveTo>
                  <a:cubicBezTo>
                    <a:pt x="20540" y="6471"/>
                    <a:pt x="20228" y="6473"/>
                    <a:pt x="20038" y="6667"/>
                  </a:cubicBezTo>
                  <a:cubicBezTo>
                    <a:pt x="19903" y="6804"/>
                    <a:pt x="19870" y="7000"/>
                    <a:pt x="19929" y="7171"/>
                  </a:cubicBezTo>
                  <a:lnTo>
                    <a:pt x="19918" y="7175"/>
                  </a:lnTo>
                  <a:cubicBezTo>
                    <a:pt x="20365" y="8298"/>
                    <a:pt x="20618" y="9518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cubicBezTo>
                    <a:pt x="5378" y="20618"/>
                    <a:pt x="982" y="16223"/>
                    <a:pt x="982" y="10800"/>
                  </a:cubicBezTo>
                  <a:cubicBezTo>
                    <a:pt x="982" y="5377"/>
                    <a:pt x="5378" y="982"/>
                    <a:pt x="10800" y="982"/>
                  </a:cubicBezTo>
                  <a:cubicBezTo>
                    <a:pt x="13575" y="982"/>
                    <a:pt x="16077" y="2136"/>
                    <a:pt x="17862" y="3989"/>
                  </a:cubicBezTo>
                  <a:lnTo>
                    <a:pt x="17868" y="3982"/>
                  </a:lnTo>
                  <a:cubicBezTo>
                    <a:pt x="18062" y="4157"/>
                    <a:pt x="18359" y="4153"/>
                    <a:pt x="18544" y="3965"/>
                  </a:cubicBezTo>
                  <a:cubicBezTo>
                    <a:pt x="18734" y="3771"/>
                    <a:pt x="18732" y="3461"/>
                    <a:pt x="18539" y="3270"/>
                  </a:cubicBezTo>
                  <a:cubicBezTo>
                    <a:pt x="18520" y="3252"/>
                    <a:pt x="18496" y="3244"/>
                    <a:pt x="18476" y="3230"/>
                  </a:cubicBezTo>
                  <a:cubicBezTo>
                    <a:pt x="16521" y="1241"/>
                    <a:pt x="13810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6765" y="21600"/>
                    <a:pt x="21600" y="16764"/>
                    <a:pt x="21600" y="10800"/>
                  </a:cubicBezTo>
                  <a:cubicBezTo>
                    <a:pt x="21600" y="9412"/>
                    <a:pt x="21329" y="8089"/>
                    <a:pt x="20851" y="6869"/>
                  </a:cubicBezTo>
                  <a:cubicBezTo>
                    <a:pt x="20828" y="6794"/>
                    <a:pt x="20793" y="6721"/>
                    <a:pt x="20732" y="6661"/>
                  </a:cubicBezTo>
                  <a:moveTo>
                    <a:pt x="10792" y="13534"/>
                  </a:moveTo>
                  <a:lnTo>
                    <a:pt x="6238" y="8980"/>
                  </a:lnTo>
                  <a:cubicBezTo>
                    <a:pt x="6149" y="8891"/>
                    <a:pt x="6027" y="8836"/>
                    <a:pt x="5891" y="8836"/>
                  </a:cubicBezTo>
                  <a:cubicBezTo>
                    <a:pt x="5620" y="8836"/>
                    <a:pt x="5400" y="9056"/>
                    <a:pt x="5400" y="9327"/>
                  </a:cubicBezTo>
                  <a:cubicBezTo>
                    <a:pt x="5400" y="9463"/>
                    <a:pt x="5455" y="9585"/>
                    <a:pt x="5544" y="9675"/>
                  </a:cubicBezTo>
                  <a:lnTo>
                    <a:pt x="10453" y="14583"/>
                  </a:lnTo>
                  <a:cubicBezTo>
                    <a:pt x="10542" y="14672"/>
                    <a:pt x="10664" y="14727"/>
                    <a:pt x="10800" y="14727"/>
                  </a:cubicBezTo>
                  <a:cubicBezTo>
                    <a:pt x="10940" y="14727"/>
                    <a:pt x="11064" y="14668"/>
                    <a:pt x="11154" y="14574"/>
                  </a:cubicBezTo>
                  <a:lnTo>
                    <a:pt x="11155" y="14576"/>
                  </a:lnTo>
                  <a:lnTo>
                    <a:pt x="19353" y="5988"/>
                  </a:lnTo>
                  <a:cubicBezTo>
                    <a:pt x="19353" y="5989"/>
                    <a:pt x="19354" y="5990"/>
                    <a:pt x="19354" y="5991"/>
                  </a:cubicBezTo>
                  <a:lnTo>
                    <a:pt x="20055" y="5255"/>
                  </a:lnTo>
                  <a:cubicBezTo>
                    <a:pt x="20055" y="5255"/>
                    <a:pt x="20054" y="5254"/>
                    <a:pt x="20054" y="5253"/>
                  </a:cubicBezTo>
                  <a:lnTo>
                    <a:pt x="21464" y="3775"/>
                  </a:lnTo>
                  <a:lnTo>
                    <a:pt x="21463" y="3774"/>
                  </a:lnTo>
                  <a:cubicBezTo>
                    <a:pt x="21547" y="3686"/>
                    <a:pt x="21600" y="3567"/>
                    <a:pt x="21600" y="3436"/>
                  </a:cubicBezTo>
                  <a:cubicBezTo>
                    <a:pt x="21600" y="3166"/>
                    <a:pt x="21380" y="2945"/>
                    <a:pt x="21109" y="2945"/>
                  </a:cubicBezTo>
                  <a:cubicBezTo>
                    <a:pt x="20969" y="2945"/>
                    <a:pt x="20844" y="3005"/>
                    <a:pt x="20755" y="3099"/>
                  </a:cubicBezTo>
                  <a:lnTo>
                    <a:pt x="20754" y="3097"/>
                  </a:lnTo>
                  <a:lnTo>
                    <a:pt x="19493" y="4419"/>
                  </a:lnTo>
                  <a:cubicBezTo>
                    <a:pt x="19492" y="4418"/>
                    <a:pt x="19491" y="4416"/>
                    <a:pt x="19490" y="4415"/>
                  </a:cubicBezTo>
                  <a:lnTo>
                    <a:pt x="18805" y="5133"/>
                  </a:lnTo>
                  <a:cubicBezTo>
                    <a:pt x="18806" y="5134"/>
                    <a:pt x="18807" y="5136"/>
                    <a:pt x="18807" y="5137"/>
                  </a:cubicBezTo>
                  <a:cubicBezTo>
                    <a:pt x="18807" y="5137"/>
                    <a:pt x="10792" y="13534"/>
                    <a:pt x="10792" y="13534"/>
                  </a:cubicBezTo>
                  <a:close/>
                </a:path>
              </a:pathLst>
            </a:custGeom>
            <a:solidFill>
              <a:srgbClr val="0B5B97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79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/>
            </a:p>
          </p:txBody>
        </p:sp>
        <p:sp>
          <p:nvSpPr>
            <p:cNvPr id="26" name="Shape 2540"/>
            <p:cNvSpPr/>
            <p:nvPr/>
          </p:nvSpPr>
          <p:spPr>
            <a:xfrm>
              <a:off x="674563" y="4648685"/>
              <a:ext cx="316693" cy="208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32" y="6661"/>
                  </a:moveTo>
                  <a:cubicBezTo>
                    <a:pt x="20540" y="6471"/>
                    <a:pt x="20228" y="6473"/>
                    <a:pt x="20038" y="6667"/>
                  </a:cubicBezTo>
                  <a:cubicBezTo>
                    <a:pt x="19903" y="6804"/>
                    <a:pt x="19870" y="7000"/>
                    <a:pt x="19929" y="7171"/>
                  </a:cubicBezTo>
                  <a:lnTo>
                    <a:pt x="19918" y="7175"/>
                  </a:lnTo>
                  <a:cubicBezTo>
                    <a:pt x="20365" y="8298"/>
                    <a:pt x="20618" y="9518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cubicBezTo>
                    <a:pt x="5378" y="20618"/>
                    <a:pt x="982" y="16223"/>
                    <a:pt x="982" y="10800"/>
                  </a:cubicBezTo>
                  <a:cubicBezTo>
                    <a:pt x="982" y="5377"/>
                    <a:pt x="5378" y="982"/>
                    <a:pt x="10800" y="982"/>
                  </a:cubicBezTo>
                  <a:cubicBezTo>
                    <a:pt x="13575" y="982"/>
                    <a:pt x="16077" y="2136"/>
                    <a:pt x="17862" y="3989"/>
                  </a:cubicBezTo>
                  <a:lnTo>
                    <a:pt x="17868" y="3982"/>
                  </a:lnTo>
                  <a:cubicBezTo>
                    <a:pt x="18062" y="4157"/>
                    <a:pt x="18359" y="4153"/>
                    <a:pt x="18544" y="3965"/>
                  </a:cubicBezTo>
                  <a:cubicBezTo>
                    <a:pt x="18734" y="3771"/>
                    <a:pt x="18732" y="3461"/>
                    <a:pt x="18539" y="3270"/>
                  </a:cubicBezTo>
                  <a:cubicBezTo>
                    <a:pt x="18520" y="3252"/>
                    <a:pt x="18496" y="3244"/>
                    <a:pt x="18476" y="3230"/>
                  </a:cubicBezTo>
                  <a:cubicBezTo>
                    <a:pt x="16521" y="1241"/>
                    <a:pt x="13810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6765" y="21600"/>
                    <a:pt x="21600" y="16764"/>
                    <a:pt x="21600" y="10800"/>
                  </a:cubicBezTo>
                  <a:cubicBezTo>
                    <a:pt x="21600" y="9412"/>
                    <a:pt x="21329" y="8089"/>
                    <a:pt x="20851" y="6869"/>
                  </a:cubicBezTo>
                  <a:cubicBezTo>
                    <a:pt x="20828" y="6794"/>
                    <a:pt x="20793" y="6721"/>
                    <a:pt x="20732" y="6661"/>
                  </a:cubicBezTo>
                  <a:moveTo>
                    <a:pt x="10792" y="13534"/>
                  </a:moveTo>
                  <a:lnTo>
                    <a:pt x="6238" y="8980"/>
                  </a:lnTo>
                  <a:cubicBezTo>
                    <a:pt x="6149" y="8891"/>
                    <a:pt x="6027" y="8836"/>
                    <a:pt x="5891" y="8836"/>
                  </a:cubicBezTo>
                  <a:cubicBezTo>
                    <a:pt x="5620" y="8836"/>
                    <a:pt x="5400" y="9056"/>
                    <a:pt x="5400" y="9327"/>
                  </a:cubicBezTo>
                  <a:cubicBezTo>
                    <a:pt x="5400" y="9463"/>
                    <a:pt x="5455" y="9585"/>
                    <a:pt x="5544" y="9675"/>
                  </a:cubicBezTo>
                  <a:lnTo>
                    <a:pt x="10453" y="14583"/>
                  </a:lnTo>
                  <a:cubicBezTo>
                    <a:pt x="10542" y="14672"/>
                    <a:pt x="10664" y="14727"/>
                    <a:pt x="10800" y="14727"/>
                  </a:cubicBezTo>
                  <a:cubicBezTo>
                    <a:pt x="10940" y="14727"/>
                    <a:pt x="11064" y="14668"/>
                    <a:pt x="11154" y="14574"/>
                  </a:cubicBezTo>
                  <a:lnTo>
                    <a:pt x="11155" y="14576"/>
                  </a:lnTo>
                  <a:lnTo>
                    <a:pt x="19353" y="5988"/>
                  </a:lnTo>
                  <a:cubicBezTo>
                    <a:pt x="19353" y="5989"/>
                    <a:pt x="19354" y="5990"/>
                    <a:pt x="19354" y="5991"/>
                  </a:cubicBezTo>
                  <a:lnTo>
                    <a:pt x="20055" y="5255"/>
                  </a:lnTo>
                  <a:cubicBezTo>
                    <a:pt x="20055" y="5255"/>
                    <a:pt x="20054" y="5254"/>
                    <a:pt x="20054" y="5253"/>
                  </a:cubicBezTo>
                  <a:lnTo>
                    <a:pt x="21464" y="3775"/>
                  </a:lnTo>
                  <a:lnTo>
                    <a:pt x="21463" y="3774"/>
                  </a:lnTo>
                  <a:cubicBezTo>
                    <a:pt x="21547" y="3686"/>
                    <a:pt x="21600" y="3567"/>
                    <a:pt x="21600" y="3436"/>
                  </a:cubicBezTo>
                  <a:cubicBezTo>
                    <a:pt x="21600" y="3166"/>
                    <a:pt x="21380" y="2945"/>
                    <a:pt x="21109" y="2945"/>
                  </a:cubicBezTo>
                  <a:cubicBezTo>
                    <a:pt x="20969" y="2945"/>
                    <a:pt x="20844" y="3005"/>
                    <a:pt x="20755" y="3099"/>
                  </a:cubicBezTo>
                  <a:lnTo>
                    <a:pt x="20754" y="3097"/>
                  </a:lnTo>
                  <a:lnTo>
                    <a:pt x="19493" y="4419"/>
                  </a:lnTo>
                  <a:cubicBezTo>
                    <a:pt x="19492" y="4418"/>
                    <a:pt x="19491" y="4416"/>
                    <a:pt x="19490" y="4415"/>
                  </a:cubicBezTo>
                  <a:lnTo>
                    <a:pt x="18805" y="5133"/>
                  </a:lnTo>
                  <a:cubicBezTo>
                    <a:pt x="18806" y="5134"/>
                    <a:pt x="18807" y="5136"/>
                    <a:pt x="18807" y="5137"/>
                  </a:cubicBezTo>
                  <a:cubicBezTo>
                    <a:pt x="18807" y="5137"/>
                    <a:pt x="10792" y="13534"/>
                    <a:pt x="10792" y="13534"/>
                  </a:cubicBezTo>
                  <a:close/>
                </a:path>
              </a:pathLst>
            </a:custGeom>
            <a:solidFill>
              <a:srgbClr val="0B5B97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79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/>
            </a:p>
          </p:txBody>
        </p:sp>
        <p:sp>
          <p:nvSpPr>
            <p:cNvPr id="27" name="Shape 2540"/>
            <p:cNvSpPr/>
            <p:nvPr/>
          </p:nvSpPr>
          <p:spPr>
            <a:xfrm>
              <a:off x="674563" y="5939204"/>
              <a:ext cx="316693" cy="208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32" y="6661"/>
                  </a:moveTo>
                  <a:cubicBezTo>
                    <a:pt x="20540" y="6471"/>
                    <a:pt x="20228" y="6473"/>
                    <a:pt x="20038" y="6667"/>
                  </a:cubicBezTo>
                  <a:cubicBezTo>
                    <a:pt x="19903" y="6804"/>
                    <a:pt x="19870" y="7000"/>
                    <a:pt x="19929" y="7171"/>
                  </a:cubicBezTo>
                  <a:lnTo>
                    <a:pt x="19918" y="7175"/>
                  </a:lnTo>
                  <a:cubicBezTo>
                    <a:pt x="20365" y="8298"/>
                    <a:pt x="20618" y="9518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cubicBezTo>
                    <a:pt x="5378" y="20618"/>
                    <a:pt x="982" y="16223"/>
                    <a:pt x="982" y="10800"/>
                  </a:cubicBezTo>
                  <a:cubicBezTo>
                    <a:pt x="982" y="5377"/>
                    <a:pt x="5378" y="982"/>
                    <a:pt x="10800" y="982"/>
                  </a:cubicBezTo>
                  <a:cubicBezTo>
                    <a:pt x="13575" y="982"/>
                    <a:pt x="16077" y="2136"/>
                    <a:pt x="17862" y="3989"/>
                  </a:cubicBezTo>
                  <a:lnTo>
                    <a:pt x="17868" y="3982"/>
                  </a:lnTo>
                  <a:cubicBezTo>
                    <a:pt x="18062" y="4157"/>
                    <a:pt x="18359" y="4153"/>
                    <a:pt x="18544" y="3965"/>
                  </a:cubicBezTo>
                  <a:cubicBezTo>
                    <a:pt x="18734" y="3771"/>
                    <a:pt x="18732" y="3461"/>
                    <a:pt x="18539" y="3270"/>
                  </a:cubicBezTo>
                  <a:cubicBezTo>
                    <a:pt x="18520" y="3252"/>
                    <a:pt x="18496" y="3244"/>
                    <a:pt x="18476" y="3230"/>
                  </a:cubicBezTo>
                  <a:cubicBezTo>
                    <a:pt x="16521" y="1241"/>
                    <a:pt x="13810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6765" y="21600"/>
                    <a:pt x="21600" y="16764"/>
                    <a:pt x="21600" y="10800"/>
                  </a:cubicBezTo>
                  <a:cubicBezTo>
                    <a:pt x="21600" y="9412"/>
                    <a:pt x="21329" y="8089"/>
                    <a:pt x="20851" y="6869"/>
                  </a:cubicBezTo>
                  <a:cubicBezTo>
                    <a:pt x="20828" y="6794"/>
                    <a:pt x="20793" y="6721"/>
                    <a:pt x="20732" y="6661"/>
                  </a:cubicBezTo>
                  <a:moveTo>
                    <a:pt x="10792" y="13534"/>
                  </a:moveTo>
                  <a:lnTo>
                    <a:pt x="6238" y="8980"/>
                  </a:lnTo>
                  <a:cubicBezTo>
                    <a:pt x="6149" y="8891"/>
                    <a:pt x="6027" y="8836"/>
                    <a:pt x="5891" y="8836"/>
                  </a:cubicBezTo>
                  <a:cubicBezTo>
                    <a:pt x="5620" y="8836"/>
                    <a:pt x="5400" y="9056"/>
                    <a:pt x="5400" y="9327"/>
                  </a:cubicBezTo>
                  <a:cubicBezTo>
                    <a:pt x="5400" y="9463"/>
                    <a:pt x="5455" y="9585"/>
                    <a:pt x="5544" y="9675"/>
                  </a:cubicBezTo>
                  <a:lnTo>
                    <a:pt x="10453" y="14583"/>
                  </a:lnTo>
                  <a:cubicBezTo>
                    <a:pt x="10542" y="14672"/>
                    <a:pt x="10664" y="14727"/>
                    <a:pt x="10800" y="14727"/>
                  </a:cubicBezTo>
                  <a:cubicBezTo>
                    <a:pt x="10940" y="14727"/>
                    <a:pt x="11064" y="14668"/>
                    <a:pt x="11154" y="14574"/>
                  </a:cubicBezTo>
                  <a:lnTo>
                    <a:pt x="11155" y="14576"/>
                  </a:lnTo>
                  <a:lnTo>
                    <a:pt x="19353" y="5988"/>
                  </a:lnTo>
                  <a:cubicBezTo>
                    <a:pt x="19353" y="5989"/>
                    <a:pt x="19354" y="5990"/>
                    <a:pt x="19354" y="5991"/>
                  </a:cubicBezTo>
                  <a:lnTo>
                    <a:pt x="20055" y="5255"/>
                  </a:lnTo>
                  <a:cubicBezTo>
                    <a:pt x="20055" y="5255"/>
                    <a:pt x="20054" y="5254"/>
                    <a:pt x="20054" y="5253"/>
                  </a:cubicBezTo>
                  <a:lnTo>
                    <a:pt x="21464" y="3775"/>
                  </a:lnTo>
                  <a:lnTo>
                    <a:pt x="21463" y="3774"/>
                  </a:lnTo>
                  <a:cubicBezTo>
                    <a:pt x="21547" y="3686"/>
                    <a:pt x="21600" y="3567"/>
                    <a:pt x="21600" y="3436"/>
                  </a:cubicBezTo>
                  <a:cubicBezTo>
                    <a:pt x="21600" y="3166"/>
                    <a:pt x="21380" y="2945"/>
                    <a:pt x="21109" y="2945"/>
                  </a:cubicBezTo>
                  <a:cubicBezTo>
                    <a:pt x="20969" y="2945"/>
                    <a:pt x="20844" y="3005"/>
                    <a:pt x="20755" y="3099"/>
                  </a:cubicBezTo>
                  <a:lnTo>
                    <a:pt x="20754" y="3097"/>
                  </a:lnTo>
                  <a:lnTo>
                    <a:pt x="19493" y="4419"/>
                  </a:lnTo>
                  <a:cubicBezTo>
                    <a:pt x="19492" y="4418"/>
                    <a:pt x="19491" y="4416"/>
                    <a:pt x="19490" y="4415"/>
                  </a:cubicBezTo>
                  <a:lnTo>
                    <a:pt x="18805" y="5133"/>
                  </a:lnTo>
                  <a:cubicBezTo>
                    <a:pt x="18806" y="5134"/>
                    <a:pt x="18807" y="5136"/>
                    <a:pt x="18807" y="5137"/>
                  </a:cubicBezTo>
                  <a:cubicBezTo>
                    <a:pt x="18807" y="5137"/>
                    <a:pt x="10792" y="13534"/>
                    <a:pt x="10792" y="13534"/>
                  </a:cubicBezTo>
                  <a:close/>
                </a:path>
              </a:pathLst>
            </a:custGeom>
            <a:solidFill>
              <a:srgbClr val="0B5B97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79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/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5948636" y="2825430"/>
            <a:ext cx="4412751" cy="4277489"/>
            <a:chOff x="674563" y="3857723"/>
            <a:chExt cx="4567968" cy="2578890"/>
          </a:xfrm>
        </p:grpSpPr>
        <p:sp>
          <p:nvSpPr>
            <p:cNvPr id="29" name="Объект 2"/>
            <p:cNvSpPr txBox="1">
              <a:spLocks/>
            </p:cNvSpPr>
            <p:nvPr/>
          </p:nvSpPr>
          <p:spPr>
            <a:xfrm>
              <a:off x="906455" y="3857723"/>
              <a:ext cx="4336076" cy="2578890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182880" algn="l" defTabSz="914400" rtl="0" eaLnBrk="1" latinLnBrk="0" hangingPunct="1">
                <a:spcBef>
                  <a:spcPct val="20000"/>
                </a:spcBef>
                <a:spcAft>
                  <a:spcPts val="300"/>
                </a:spcAft>
                <a:buClr>
                  <a:srgbClr val="367993"/>
                </a:buClr>
                <a:buSzPct val="130000"/>
                <a:buFont typeface="Wingdings" pitchFamily="2" charset="2"/>
                <a:buChar char="§"/>
                <a:defRPr sz="2200" kern="1200">
                  <a:solidFill>
                    <a:srgbClr val="000105"/>
                  </a:solidFill>
                  <a:latin typeface="+mn-lt"/>
                  <a:ea typeface="+mn-ea"/>
                  <a:cs typeface="+mn-cs"/>
                </a:defRPr>
              </a:lvl1pPr>
              <a:lvl2pPr marL="548640" indent="-182880" algn="l" defTabSz="914400" rtl="0" eaLnBrk="1" latinLnBrk="0" hangingPunct="1">
                <a:spcBef>
                  <a:spcPct val="20000"/>
                </a:spcBef>
                <a:spcAft>
                  <a:spcPts val="300"/>
                </a:spcAft>
                <a:buClr>
                  <a:srgbClr val="367993"/>
                </a:buClr>
                <a:buSzPct val="130000"/>
                <a:buFont typeface="Wingdings" pitchFamily="2" charset="2"/>
                <a:buChar char="§"/>
                <a:defRPr sz="2000" kern="1200">
                  <a:solidFill>
                    <a:srgbClr val="000105"/>
                  </a:solidFill>
                  <a:latin typeface="+mn-lt"/>
                  <a:ea typeface="+mn-ea"/>
                  <a:cs typeface="+mn-cs"/>
                </a:defRPr>
              </a:lvl2pPr>
              <a:lvl3pPr marL="822960" indent="-182880" algn="l" defTabSz="914400" rtl="0" eaLnBrk="1" latinLnBrk="0" hangingPunct="1">
                <a:spcBef>
                  <a:spcPct val="20000"/>
                </a:spcBef>
                <a:spcAft>
                  <a:spcPts val="300"/>
                </a:spcAft>
                <a:buClr>
                  <a:srgbClr val="367993"/>
                </a:buClr>
                <a:buSzPct val="130000"/>
                <a:buFont typeface="Wingdings" pitchFamily="2" charset="2"/>
                <a:buChar char="§"/>
                <a:defRPr sz="1800" kern="1200">
                  <a:solidFill>
                    <a:srgbClr val="000105"/>
                  </a:solidFill>
                  <a:latin typeface="+mn-lt"/>
                  <a:ea typeface="+mn-ea"/>
                  <a:cs typeface="+mn-cs"/>
                </a:defRPr>
              </a:lvl3pPr>
              <a:lvl4pPr marL="1097280" indent="-182880" algn="l" defTabSz="914400" rtl="0" eaLnBrk="1" latinLnBrk="0" hangingPunct="1">
                <a:spcBef>
                  <a:spcPct val="20000"/>
                </a:spcBef>
                <a:spcAft>
                  <a:spcPts val="300"/>
                </a:spcAft>
                <a:buClr>
                  <a:srgbClr val="367993"/>
                </a:buClr>
                <a:buSzPct val="130000"/>
                <a:buFont typeface="Wingdings" pitchFamily="2" charset="2"/>
                <a:buChar char="§"/>
                <a:defRPr sz="1600" kern="1200">
                  <a:solidFill>
                    <a:srgbClr val="000105"/>
                  </a:solidFill>
                  <a:latin typeface="+mn-lt"/>
                  <a:ea typeface="+mn-ea"/>
                  <a:cs typeface="+mn-cs"/>
                </a:defRPr>
              </a:lvl4pPr>
              <a:lvl5pPr marL="1389888" indent="-182880" algn="l" defTabSz="914400" rtl="0" eaLnBrk="1" latinLnBrk="0" hangingPunct="1">
                <a:spcBef>
                  <a:spcPct val="20000"/>
                </a:spcBef>
                <a:spcAft>
                  <a:spcPts val="300"/>
                </a:spcAft>
                <a:buClr>
                  <a:srgbClr val="367993"/>
                </a:buClr>
                <a:buSzPct val="130000"/>
                <a:buFont typeface="Wingdings" pitchFamily="2" charset="2"/>
                <a:buChar char="§"/>
                <a:defRPr sz="1400" kern="1200">
                  <a:solidFill>
                    <a:srgbClr val="000105"/>
                  </a:solidFill>
                  <a:latin typeface="+mn-lt"/>
                  <a:ea typeface="+mn-ea"/>
                  <a:cs typeface="+mn-cs"/>
                </a:defRPr>
              </a:lvl5pPr>
              <a:lvl6pPr marL="1664208" indent="-182880" algn="l" defTabSz="914400" rtl="0" eaLnBrk="1" latinLnBrk="0" hangingPunct="1">
                <a:spcBef>
                  <a:spcPct val="20000"/>
                </a:spcBef>
                <a:spcAft>
                  <a:spcPts val="300"/>
                </a:spcAft>
                <a:buClr>
                  <a:schemeClr val="accent6">
                    <a:lumMod val="75000"/>
                  </a:schemeClr>
                </a:buClr>
                <a:buSzPct val="130000"/>
                <a:buFont typeface="Georgia" pitchFamily="18" charset="0"/>
                <a:buChar char="*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1965960" indent="-182880" algn="l" defTabSz="914400" rtl="0" eaLnBrk="1" latinLnBrk="0" hangingPunct="1">
                <a:spcBef>
                  <a:spcPct val="20000"/>
                </a:spcBef>
                <a:spcAft>
                  <a:spcPts val="300"/>
                </a:spcAft>
                <a:buClr>
                  <a:schemeClr val="accent6">
                    <a:lumMod val="75000"/>
                  </a:schemeClr>
                </a:buClr>
                <a:buSzPct val="130000"/>
                <a:buFont typeface="Georgia" pitchFamily="18" charset="0"/>
                <a:buChar char="*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2286000" indent="-182880" algn="l" defTabSz="914400" rtl="0" eaLnBrk="1" latinLnBrk="0" hangingPunct="1">
                <a:spcBef>
                  <a:spcPct val="20000"/>
                </a:spcBef>
                <a:spcAft>
                  <a:spcPts val="300"/>
                </a:spcAft>
                <a:buClr>
                  <a:schemeClr val="accent6">
                    <a:lumMod val="75000"/>
                  </a:schemeClr>
                </a:buClr>
                <a:buSzPct val="130000"/>
                <a:buFont typeface="Georgia" pitchFamily="18" charset="0"/>
                <a:buChar char="*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2587752" indent="-182880" algn="l" defTabSz="914400" rtl="0" eaLnBrk="1" latinLnBrk="0" hangingPunct="1">
                <a:spcBef>
                  <a:spcPct val="20000"/>
                </a:spcBef>
                <a:spcAft>
                  <a:spcPts val="300"/>
                </a:spcAft>
                <a:buClr>
                  <a:schemeClr val="accent6">
                    <a:lumMod val="75000"/>
                  </a:schemeClr>
                </a:buClr>
                <a:buSzPct val="130000"/>
                <a:buFont typeface="Georgia" pitchFamily="18" charset="0"/>
                <a:buChar char="*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45720" indent="0" algn="just">
                <a:buNone/>
              </a:pPr>
              <a:r>
                <a:rPr lang="ru-RU" sz="1200" dirty="0">
                  <a:latin typeface="Franklin Gothic Book (Основной текст)Calibri"/>
                </a:rPr>
                <a:t>создание в рамках гимназии модели современной информационной образовательной среды как ресурса формирования цифровых компетенций, обучающихся; </a:t>
              </a:r>
            </a:p>
            <a:p>
              <a:pPr marL="45720" indent="0" algn="just">
                <a:buNone/>
              </a:pPr>
              <a:r>
                <a:rPr lang="ru-RU" sz="1200" dirty="0" smtClean="0">
                  <a:latin typeface="Franklin Gothic Book (Основной текст)Calibri"/>
                </a:rPr>
                <a:t>разработка </a:t>
              </a:r>
              <a:r>
                <a:rPr lang="ru-RU" sz="1200" dirty="0">
                  <a:latin typeface="Franklin Gothic Book (Основной текст)Calibri"/>
                </a:rPr>
                <a:t>нормативно-правового обеспечения управления деятельностью гимназии с использованием цифровых технологий</a:t>
              </a:r>
              <a:r>
                <a:rPr lang="ru-RU" sz="1200" dirty="0" smtClean="0">
                  <a:latin typeface="Franklin Gothic Book (Основной текст)Calibri"/>
                </a:rPr>
                <a:t>;</a:t>
              </a:r>
            </a:p>
            <a:p>
              <a:pPr marL="45720" indent="0" algn="just">
                <a:buNone/>
              </a:pPr>
              <a:r>
                <a:rPr lang="ru-RU" sz="1200" dirty="0">
                  <a:latin typeface="Franklin Gothic Book (Основной текст)Calibri"/>
                </a:rPr>
                <a:t>реализация цифровых технологий в образовательном процессе с целью интеллектуального и эмоционального вовлечения гимназистов в образовательный процесс</a:t>
              </a:r>
              <a:r>
                <a:rPr lang="ru-RU" sz="1200" dirty="0" smtClean="0">
                  <a:latin typeface="Franklin Gothic Book (Основной текст)Calibri"/>
                </a:rPr>
                <a:t>;</a:t>
              </a:r>
            </a:p>
            <a:p>
              <a:pPr marL="45720" indent="0" algn="just">
                <a:buNone/>
              </a:pPr>
              <a:r>
                <a:rPr lang="ru-RU" sz="1200" dirty="0" smtClean="0">
                  <a:latin typeface="Franklin Gothic Book (Основной текст)Calibri"/>
                </a:rPr>
                <a:t>организация </a:t>
              </a:r>
              <a:r>
                <a:rPr lang="ru-RU" sz="1200" dirty="0">
                  <a:latin typeface="Franklin Gothic Book (Основной текст)Calibri"/>
                </a:rPr>
                <a:t>просветительской работы среди участников образовательного процесса (педагогический и ученический коллективы, родительская общественность, социальные партнеры школы), формирование общего сетевого взаимодействия школы в новом информационном образовательном </a:t>
              </a:r>
              <a:r>
                <a:rPr lang="ru-RU" sz="1200" dirty="0" smtClean="0">
                  <a:latin typeface="Franklin Gothic Book (Основной текст)Calibri"/>
                </a:rPr>
                <a:t>пространстве; </a:t>
              </a:r>
              <a:endParaRPr lang="ru-RU" sz="1200" dirty="0">
                <a:latin typeface="Franklin Gothic Book (Основной текст)Calibri"/>
              </a:endParaRPr>
            </a:p>
            <a:p>
              <a:pPr marL="45720" indent="0" algn="just">
                <a:buNone/>
              </a:pPr>
              <a:r>
                <a:rPr lang="ru-RU" sz="1200" dirty="0" smtClean="0">
                  <a:latin typeface="Franklin Gothic Book (Основной текст)Calibri"/>
                </a:rPr>
                <a:t>обеспечение </a:t>
              </a:r>
              <a:r>
                <a:rPr lang="ru-RU" sz="1200" dirty="0">
                  <a:latin typeface="Franklin Gothic Book (Основной текст)Calibri"/>
                </a:rPr>
                <a:t>повышения уровня мотивации к профессиональному использованию цифровых технологий педагогами и обучающимися</a:t>
              </a:r>
            </a:p>
          </p:txBody>
        </p:sp>
        <p:sp>
          <p:nvSpPr>
            <p:cNvPr id="30" name="Shape 2540"/>
            <p:cNvSpPr/>
            <p:nvPr/>
          </p:nvSpPr>
          <p:spPr>
            <a:xfrm>
              <a:off x="674563" y="3924647"/>
              <a:ext cx="316693" cy="195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32" y="6661"/>
                  </a:moveTo>
                  <a:cubicBezTo>
                    <a:pt x="20540" y="6471"/>
                    <a:pt x="20228" y="6473"/>
                    <a:pt x="20038" y="6667"/>
                  </a:cubicBezTo>
                  <a:cubicBezTo>
                    <a:pt x="19903" y="6804"/>
                    <a:pt x="19870" y="7000"/>
                    <a:pt x="19929" y="7171"/>
                  </a:cubicBezTo>
                  <a:lnTo>
                    <a:pt x="19918" y="7175"/>
                  </a:lnTo>
                  <a:cubicBezTo>
                    <a:pt x="20365" y="8298"/>
                    <a:pt x="20618" y="9518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cubicBezTo>
                    <a:pt x="5378" y="20618"/>
                    <a:pt x="982" y="16223"/>
                    <a:pt x="982" y="10800"/>
                  </a:cubicBezTo>
                  <a:cubicBezTo>
                    <a:pt x="982" y="5377"/>
                    <a:pt x="5378" y="982"/>
                    <a:pt x="10800" y="982"/>
                  </a:cubicBezTo>
                  <a:cubicBezTo>
                    <a:pt x="13575" y="982"/>
                    <a:pt x="16077" y="2136"/>
                    <a:pt x="17862" y="3989"/>
                  </a:cubicBezTo>
                  <a:lnTo>
                    <a:pt x="17868" y="3982"/>
                  </a:lnTo>
                  <a:cubicBezTo>
                    <a:pt x="18062" y="4157"/>
                    <a:pt x="18359" y="4153"/>
                    <a:pt x="18544" y="3965"/>
                  </a:cubicBezTo>
                  <a:cubicBezTo>
                    <a:pt x="18734" y="3771"/>
                    <a:pt x="18732" y="3461"/>
                    <a:pt x="18539" y="3270"/>
                  </a:cubicBezTo>
                  <a:cubicBezTo>
                    <a:pt x="18520" y="3252"/>
                    <a:pt x="18496" y="3244"/>
                    <a:pt x="18476" y="3230"/>
                  </a:cubicBezTo>
                  <a:cubicBezTo>
                    <a:pt x="16521" y="1241"/>
                    <a:pt x="13810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6765" y="21600"/>
                    <a:pt x="21600" y="16764"/>
                    <a:pt x="21600" y="10800"/>
                  </a:cubicBezTo>
                  <a:cubicBezTo>
                    <a:pt x="21600" y="9412"/>
                    <a:pt x="21329" y="8089"/>
                    <a:pt x="20851" y="6869"/>
                  </a:cubicBezTo>
                  <a:cubicBezTo>
                    <a:pt x="20828" y="6794"/>
                    <a:pt x="20793" y="6721"/>
                    <a:pt x="20732" y="6661"/>
                  </a:cubicBezTo>
                  <a:moveTo>
                    <a:pt x="10792" y="13534"/>
                  </a:moveTo>
                  <a:lnTo>
                    <a:pt x="6238" y="8980"/>
                  </a:lnTo>
                  <a:cubicBezTo>
                    <a:pt x="6149" y="8891"/>
                    <a:pt x="6027" y="8836"/>
                    <a:pt x="5891" y="8836"/>
                  </a:cubicBezTo>
                  <a:cubicBezTo>
                    <a:pt x="5620" y="8836"/>
                    <a:pt x="5400" y="9056"/>
                    <a:pt x="5400" y="9327"/>
                  </a:cubicBezTo>
                  <a:cubicBezTo>
                    <a:pt x="5400" y="9463"/>
                    <a:pt x="5455" y="9585"/>
                    <a:pt x="5544" y="9675"/>
                  </a:cubicBezTo>
                  <a:lnTo>
                    <a:pt x="10453" y="14583"/>
                  </a:lnTo>
                  <a:cubicBezTo>
                    <a:pt x="10542" y="14672"/>
                    <a:pt x="10664" y="14727"/>
                    <a:pt x="10800" y="14727"/>
                  </a:cubicBezTo>
                  <a:cubicBezTo>
                    <a:pt x="10940" y="14727"/>
                    <a:pt x="11064" y="14668"/>
                    <a:pt x="11154" y="14574"/>
                  </a:cubicBezTo>
                  <a:lnTo>
                    <a:pt x="11155" y="14576"/>
                  </a:lnTo>
                  <a:lnTo>
                    <a:pt x="19353" y="5988"/>
                  </a:lnTo>
                  <a:cubicBezTo>
                    <a:pt x="19353" y="5989"/>
                    <a:pt x="19354" y="5990"/>
                    <a:pt x="19354" y="5991"/>
                  </a:cubicBezTo>
                  <a:lnTo>
                    <a:pt x="20055" y="5255"/>
                  </a:lnTo>
                  <a:cubicBezTo>
                    <a:pt x="20055" y="5255"/>
                    <a:pt x="20054" y="5254"/>
                    <a:pt x="20054" y="5253"/>
                  </a:cubicBezTo>
                  <a:lnTo>
                    <a:pt x="21464" y="3775"/>
                  </a:lnTo>
                  <a:lnTo>
                    <a:pt x="21463" y="3774"/>
                  </a:lnTo>
                  <a:cubicBezTo>
                    <a:pt x="21547" y="3686"/>
                    <a:pt x="21600" y="3567"/>
                    <a:pt x="21600" y="3436"/>
                  </a:cubicBezTo>
                  <a:cubicBezTo>
                    <a:pt x="21600" y="3166"/>
                    <a:pt x="21380" y="2945"/>
                    <a:pt x="21109" y="2945"/>
                  </a:cubicBezTo>
                  <a:cubicBezTo>
                    <a:pt x="20969" y="2945"/>
                    <a:pt x="20844" y="3005"/>
                    <a:pt x="20755" y="3099"/>
                  </a:cubicBezTo>
                  <a:lnTo>
                    <a:pt x="20754" y="3097"/>
                  </a:lnTo>
                  <a:lnTo>
                    <a:pt x="19493" y="4419"/>
                  </a:lnTo>
                  <a:cubicBezTo>
                    <a:pt x="19492" y="4418"/>
                    <a:pt x="19491" y="4416"/>
                    <a:pt x="19490" y="4415"/>
                  </a:cubicBezTo>
                  <a:lnTo>
                    <a:pt x="18805" y="5133"/>
                  </a:lnTo>
                  <a:cubicBezTo>
                    <a:pt x="18806" y="5134"/>
                    <a:pt x="18807" y="5136"/>
                    <a:pt x="18807" y="5137"/>
                  </a:cubicBezTo>
                  <a:cubicBezTo>
                    <a:pt x="18807" y="5137"/>
                    <a:pt x="10792" y="13534"/>
                    <a:pt x="10792" y="13534"/>
                  </a:cubicBezTo>
                  <a:close/>
                </a:path>
              </a:pathLst>
            </a:custGeom>
            <a:solidFill>
              <a:srgbClr val="0B5B97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79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/>
            </a:p>
          </p:txBody>
        </p:sp>
        <p:sp>
          <p:nvSpPr>
            <p:cNvPr id="31" name="Shape 2540"/>
            <p:cNvSpPr/>
            <p:nvPr/>
          </p:nvSpPr>
          <p:spPr>
            <a:xfrm>
              <a:off x="674563" y="5262302"/>
              <a:ext cx="316693" cy="192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32" y="6661"/>
                  </a:moveTo>
                  <a:cubicBezTo>
                    <a:pt x="20540" y="6471"/>
                    <a:pt x="20228" y="6473"/>
                    <a:pt x="20038" y="6667"/>
                  </a:cubicBezTo>
                  <a:cubicBezTo>
                    <a:pt x="19903" y="6804"/>
                    <a:pt x="19870" y="7000"/>
                    <a:pt x="19929" y="7171"/>
                  </a:cubicBezTo>
                  <a:lnTo>
                    <a:pt x="19918" y="7175"/>
                  </a:lnTo>
                  <a:cubicBezTo>
                    <a:pt x="20365" y="8298"/>
                    <a:pt x="20618" y="9518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cubicBezTo>
                    <a:pt x="5378" y="20618"/>
                    <a:pt x="982" y="16223"/>
                    <a:pt x="982" y="10800"/>
                  </a:cubicBezTo>
                  <a:cubicBezTo>
                    <a:pt x="982" y="5377"/>
                    <a:pt x="5378" y="982"/>
                    <a:pt x="10800" y="982"/>
                  </a:cubicBezTo>
                  <a:cubicBezTo>
                    <a:pt x="13575" y="982"/>
                    <a:pt x="16077" y="2136"/>
                    <a:pt x="17862" y="3989"/>
                  </a:cubicBezTo>
                  <a:lnTo>
                    <a:pt x="17868" y="3982"/>
                  </a:lnTo>
                  <a:cubicBezTo>
                    <a:pt x="18062" y="4157"/>
                    <a:pt x="18359" y="4153"/>
                    <a:pt x="18544" y="3965"/>
                  </a:cubicBezTo>
                  <a:cubicBezTo>
                    <a:pt x="18734" y="3771"/>
                    <a:pt x="18732" y="3461"/>
                    <a:pt x="18539" y="3270"/>
                  </a:cubicBezTo>
                  <a:cubicBezTo>
                    <a:pt x="18520" y="3252"/>
                    <a:pt x="18496" y="3244"/>
                    <a:pt x="18476" y="3230"/>
                  </a:cubicBezTo>
                  <a:cubicBezTo>
                    <a:pt x="16521" y="1241"/>
                    <a:pt x="13810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6765" y="21600"/>
                    <a:pt x="21600" y="16764"/>
                    <a:pt x="21600" y="10800"/>
                  </a:cubicBezTo>
                  <a:cubicBezTo>
                    <a:pt x="21600" y="9412"/>
                    <a:pt x="21329" y="8089"/>
                    <a:pt x="20851" y="6869"/>
                  </a:cubicBezTo>
                  <a:cubicBezTo>
                    <a:pt x="20828" y="6794"/>
                    <a:pt x="20793" y="6721"/>
                    <a:pt x="20732" y="6661"/>
                  </a:cubicBezTo>
                  <a:moveTo>
                    <a:pt x="10792" y="13534"/>
                  </a:moveTo>
                  <a:lnTo>
                    <a:pt x="6238" y="8980"/>
                  </a:lnTo>
                  <a:cubicBezTo>
                    <a:pt x="6149" y="8891"/>
                    <a:pt x="6027" y="8836"/>
                    <a:pt x="5891" y="8836"/>
                  </a:cubicBezTo>
                  <a:cubicBezTo>
                    <a:pt x="5620" y="8836"/>
                    <a:pt x="5400" y="9056"/>
                    <a:pt x="5400" y="9327"/>
                  </a:cubicBezTo>
                  <a:cubicBezTo>
                    <a:pt x="5400" y="9463"/>
                    <a:pt x="5455" y="9585"/>
                    <a:pt x="5544" y="9675"/>
                  </a:cubicBezTo>
                  <a:lnTo>
                    <a:pt x="10453" y="14583"/>
                  </a:lnTo>
                  <a:cubicBezTo>
                    <a:pt x="10542" y="14672"/>
                    <a:pt x="10664" y="14727"/>
                    <a:pt x="10800" y="14727"/>
                  </a:cubicBezTo>
                  <a:cubicBezTo>
                    <a:pt x="10940" y="14727"/>
                    <a:pt x="11064" y="14668"/>
                    <a:pt x="11154" y="14574"/>
                  </a:cubicBezTo>
                  <a:lnTo>
                    <a:pt x="11155" y="14576"/>
                  </a:lnTo>
                  <a:lnTo>
                    <a:pt x="19353" y="5988"/>
                  </a:lnTo>
                  <a:cubicBezTo>
                    <a:pt x="19353" y="5989"/>
                    <a:pt x="19354" y="5990"/>
                    <a:pt x="19354" y="5991"/>
                  </a:cubicBezTo>
                  <a:lnTo>
                    <a:pt x="20055" y="5255"/>
                  </a:lnTo>
                  <a:cubicBezTo>
                    <a:pt x="20055" y="5255"/>
                    <a:pt x="20054" y="5254"/>
                    <a:pt x="20054" y="5253"/>
                  </a:cubicBezTo>
                  <a:lnTo>
                    <a:pt x="21464" y="3775"/>
                  </a:lnTo>
                  <a:lnTo>
                    <a:pt x="21463" y="3774"/>
                  </a:lnTo>
                  <a:cubicBezTo>
                    <a:pt x="21547" y="3686"/>
                    <a:pt x="21600" y="3567"/>
                    <a:pt x="21600" y="3436"/>
                  </a:cubicBezTo>
                  <a:cubicBezTo>
                    <a:pt x="21600" y="3166"/>
                    <a:pt x="21380" y="2945"/>
                    <a:pt x="21109" y="2945"/>
                  </a:cubicBezTo>
                  <a:cubicBezTo>
                    <a:pt x="20969" y="2945"/>
                    <a:pt x="20844" y="3005"/>
                    <a:pt x="20755" y="3099"/>
                  </a:cubicBezTo>
                  <a:lnTo>
                    <a:pt x="20754" y="3097"/>
                  </a:lnTo>
                  <a:lnTo>
                    <a:pt x="19493" y="4419"/>
                  </a:lnTo>
                  <a:cubicBezTo>
                    <a:pt x="19492" y="4418"/>
                    <a:pt x="19491" y="4416"/>
                    <a:pt x="19490" y="4415"/>
                  </a:cubicBezTo>
                  <a:lnTo>
                    <a:pt x="18805" y="5133"/>
                  </a:lnTo>
                  <a:cubicBezTo>
                    <a:pt x="18806" y="5134"/>
                    <a:pt x="18807" y="5136"/>
                    <a:pt x="18807" y="5137"/>
                  </a:cubicBezTo>
                  <a:cubicBezTo>
                    <a:pt x="18807" y="5137"/>
                    <a:pt x="10792" y="13534"/>
                    <a:pt x="10792" y="13534"/>
                  </a:cubicBezTo>
                  <a:close/>
                </a:path>
              </a:pathLst>
            </a:custGeom>
            <a:solidFill>
              <a:srgbClr val="0B5B97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79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/>
            </a:p>
          </p:txBody>
        </p:sp>
        <p:sp>
          <p:nvSpPr>
            <p:cNvPr id="32" name="Shape 2540"/>
            <p:cNvSpPr/>
            <p:nvPr/>
          </p:nvSpPr>
          <p:spPr>
            <a:xfrm>
              <a:off x="674563" y="6052294"/>
              <a:ext cx="316693" cy="213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32" y="6661"/>
                  </a:moveTo>
                  <a:cubicBezTo>
                    <a:pt x="20540" y="6471"/>
                    <a:pt x="20228" y="6473"/>
                    <a:pt x="20038" y="6667"/>
                  </a:cubicBezTo>
                  <a:cubicBezTo>
                    <a:pt x="19903" y="6804"/>
                    <a:pt x="19870" y="7000"/>
                    <a:pt x="19929" y="7171"/>
                  </a:cubicBezTo>
                  <a:lnTo>
                    <a:pt x="19918" y="7175"/>
                  </a:lnTo>
                  <a:cubicBezTo>
                    <a:pt x="20365" y="8298"/>
                    <a:pt x="20618" y="9518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cubicBezTo>
                    <a:pt x="5378" y="20618"/>
                    <a:pt x="982" y="16223"/>
                    <a:pt x="982" y="10800"/>
                  </a:cubicBezTo>
                  <a:cubicBezTo>
                    <a:pt x="982" y="5377"/>
                    <a:pt x="5378" y="982"/>
                    <a:pt x="10800" y="982"/>
                  </a:cubicBezTo>
                  <a:cubicBezTo>
                    <a:pt x="13575" y="982"/>
                    <a:pt x="16077" y="2136"/>
                    <a:pt x="17862" y="3989"/>
                  </a:cubicBezTo>
                  <a:lnTo>
                    <a:pt x="17868" y="3982"/>
                  </a:lnTo>
                  <a:cubicBezTo>
                    <a:pt x="18062" y="4157"/>
                    <a:pt x="18359" y="4153"/>
                    <a:pt x="18544" y="3965"/>
                  </a:cubicBezTo>
                  <a:cubicBezTo>
                    <a:pt x="18734" y="3771"/>
                    <a:pt x="18732" y="3461"/>
                    <a:pt x="18539" y="3270"/>
                  </a:cubicBezTo>
                  <a:cubicBezTo>
                    <a:pt x="18520" y="3252"/>
                    <a:pt x="18496" y="3244"/>
                    <a:pt x="18476" y="3230"/>
                  </a:cubicBezTo>
                  <a:cubicBezTo>
                    <a:pt x="16521" y="1241"/>
                    <a:pt x="13810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6765" y="21600"/>
                    <a:pt x="21600" y="16764"/>
                    <a:pt x="21600" y="10800"/>
                  </a:cubicBezTo>
                  <a:cubicBezTo>
                    <a:pt x="21600" y="9412"/>
                    <a:pt x="21329" y="8089"/>
                    <a:pt x="20851" y="6869"/>
                  </a:cubicBezTo>
                  <a:cubicBezTo>
                    <a:pt x="20828" y="6794"/>
                    <a:pt x="20793" y="6721"/>
                    <a:pt x="20732" y="6661"/>
                  </a:cubicBezTo>
                  <a:moveTo>
                    <a:pt x="10792" y="13534"/>
                  </a:moveTo>
                  <a:lnTo>
                    <a:pt x="6238" y="8980"/>
                  </a:lnTo>
                  <a:cubicBezTo>
                    <a:pt x="6149" y="8891"/>
                    <a:pt x="6027" y="8836"/>
                    <a:pt x="5891" y="8836"/>
                  </a:cubicBezTo>
                  <a:cubicBezTo>
                    <a:pt x="5620" y="8836"/>
                    <a:pt x="5400" y="9056"/>
                    <a:pt x="5400" y="9327"/>
                  </a:cubicBezTo>
                  <a:cubicBezTo>
                    <a:pt x="5400" y="9463"/>
                    <a:pt x="5455" y="9585"/>
                    <a:pt x="5544" y="9675"/>
                  </a:cubicBezTo>
                  <a:lnTo>
                    <a:pt x="10453" y="14583"/>
                  </a:lnTo>
                  <a:cubicBezTo>
                    <a:pt x="10542" y="14672"/>
                    <a:pt x="10664" y="14727"/>
                    <a:pt x="10800" y="14727"/>
                  </a:cubicBezTo>
                  <a:cubicBezTo>
                    <a:pt x="10940" y="14727"/>
                    <a:pt x="11064" y="14668"/>
                    <a:pt x="11154" y="14574"/>
                  </a:cubicBezTo>
                  <a:lnTo>
                    <a:pt x="11155" y="14576"/>
                  </a:lnTo>
                  <a:lnTo>
                    <a:pt x="19353" y="5988"/>
                  </a:lnTo>
                  <a:cubicBezTo>
                    <a:pt x="19353" y="5989"/>
                    <a:pt x="19354" y="5990"/>
                    <a:pt x="19354" y="5991"/>
                  </a:cubicBezTo>
                  <a:lnTo>
                    <a:pt x="20055" y="5255"/>
                  </a:lnTo>
                  <a:cubicBezTo>
                    <a:pt x="20055" y="5255"/>
                    <a:pt x="20054" y="5254"/>
                    <a:pt x="20054" y="5253"/>
                  </a:cubicBezTo>
                  <a:lnTo>
                    <a:pt x="21464" y="3775"/>
                  </a:lnTo>
                  <a:lnTo>
                    <a:pt x="21463" y="3774"/>
                  </a:lnTo>
                  <a:cubicBezTo>
                    <a:pt x="21547" y="3686"/>
                    <a:pt x="21600" y="3567"/>
                    <a:pt x="21600" y="3436"/>
                  </a:cubicBezTo>
                  <a:cubicBezTo>
                    <a:pt x="21600" y="3166"/>
                    <a:pt x="21380" y="2945"/>
                    <a:pt x="21109" y="2945"/>
                  </a:cubicBezTo>
                  <a:cubicBezTo>
                    <a:pt x="20969" y="2945"/>
                    <a:pt x="20844" y="3005"/>
                    <a:pt x="20755" y="3099"/>
                  </a:cubicBezTo>
                  <a:lnTo>
                    <a:pt x="20754" y="3097"/>
                  </a:lnTo>
                  <a:lnTo>
                    <a:pt x="19493" y="4419"/>
                  </a:lnTo>
                  <a:cubicBezTo>
                    <a:pt x="19492" y="4418"/>
                    <a:pt x="19491" y="4416"/>
                    <a:pt x="19490" y="4415"/>
                  </a:cubicBezTo>
                  <a:lnTo>
                    <a:pt x="18805" y="5133"/>
                  </a:lnTo>
                  <a:cubicBezTo>
                    <a:pt x="18806" y="5134"/>
                    <a:pt x="18807" y="5136"/>
                    <a:pt x="18807" y="5137"/>
                  </a:cubicBezTo>
                  <a:cubicBezTo>
                    <a:pt x="18807" y="5137"/>
                    <a:pt x="10792" y="13534"/>
                    <a:pt x="10792" y="13534"/>
                  </a:cubicBezTo>
                  <a:close/>
                </a:path>
              </a:pathLst>
            </a:custGeom>
            <a:solidFill>
              <a:srgbClr val="0B5B97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79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/>
            </a:p>
          </p:txBody>
        </p:sp>
      </p:grpSp>
      <p:sp>
        <p:nvSpPr>
          <p:cNvPr id="39" name="Freeform 50"/>
          <p:cNvSpPr>
            <a:spLocks noEditPoints="1"/>
          </p:cNvSpPr>
          <p:nvPr/>
        </p:nvSpPr>
        <p:spPr bwMode="auto">
          <a:xfrm>
            <a:off x="2441614" y="1412715"/>
            <a:ext cx="590261" cy="540060"/>
          </a:xfrm>
          <a:custGeom>
            <a:avLst/>
            <a:gdLst>
              <a:gd name="T0" fmla="*/ 282575 w 112"/>
              <a:gd name="T1" fmla="*/ 20273 h 109"/>
              <a:gd name="T2" fmla="*/ 262391 w 112"/>
              <a:gd name="T3" fmla="*/ 0 h 109"/>
              <a:gd name="T4" fmla="*/ 216977 w 112"/>
              <a:gd name="T5" fmla="*/ 53218 h 109"/>
              <a:gd name="T6" fmla="*/ 128673 w 112"/>
              <a:gd name="T7" fmla="*/ 17739 h 109"/>
              <a:gd name="T8" fmla="*/ 0 w 112"/>
              <a:gd name="T9" fmla="*/ 146982 h 109"/>
              <a:gd name="T10" fmla="*/ 128673 w 112"/>
              <a:gd name="T11" fmla="*/ 276225 h 109"/>
              <a:gd name="T12" fmla="*/ 257345 w 112"/>
              <a:gd name="T13" fmla="*/ 146982 h 109"/>
              <a:gd name="T14" fmla="*/ 237161 w 112"/>
              <a:gd name="T15" fmla="*/ 78559 h 109"/>
              <a:gd name="T16" fmla="*/ 282575 w 112"/>
              <a:gd name="T17" fmla="*/ 20273 h 109"/>
              <a:gd name="T18" fmla="*/ 239684 w 112"/>
              <a:gd name="T19" fmla="*/ 146982 h 109"/>
              <a:gd name="T20" fmla="*/ 128673 w 112"/>
              <a:gd name="T21" fmla="*/ 255952 h 109"/>
              <a:gd name="T22" fmla="*/ 20184 w 112"/>
              <a:gd name="T23" fmla="*/ 146982 h 109"/>
              <a:gd name="T24" fmla="*/ 128673 w 112"/>
              <a:gd name="T25" fmla="*/ 35478 h 109"/>
              <a:gd name="T26" fmla="*/ 204362 w 112"/>
              <a:gd name="T27" fmla="*/ 65889 h 109"/>
              <a:gd name="T28" fmla="*/ 126150 w 112"/>
              <a:gd name="T29" fmla="*/ 157119 h 109"/>
              <a:gd name="T30" fmla="*/ 65598 w 112"/>
              <a:gd name="T31" fmla="*/ 98833 h 109"/>
              <a:gd name="T32" fmla="*/ 45414 w 112"/>
              <a:gd name="T33" fmla="*/ 136845 h 109"/>
              <a:gd name="T34" fmla="*/ 108489 w 112"/>
              <a:gd name="T35" fmla="*/ 207802 h 109"/>
              <a:gd name="T36" fmla="*/ 121104 w 112"/>
              <a:gd name="T37" fmla="*/ 225542 h 109"/>
              <a:gd name="T38" fmla="*/ 136242 w 112"/>
              <a:gd name="T39" fmla="*/ 207802 h 109"/>
              <a:gd name="T40" fmla="*/ 224546 w 112"/>
              <a:gd name="T41" fmla="*/ 93764 h 109"/>
              <a:gd name="T42" fmla="*/ 239684 w 112"/>
              <a:gd name="T43" fmla="*/ 146982 h 10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112" h="109">
                <a:moveTo>
                  <a:pt x="112" y="8"/>
                </a:moveTo>
                <a:cubicBezTo>
                  <a:pt x="104" y="0"/>
                  <a:pt x="104" y="0"/>
                  <a:pt x="104" y="0"/>
                </a:cubicBezTo>
                <a:cubicBezTo>
                  <a:pt x="86" y="21"/>
                  <a:pt x="86" y="21"/>
                  <a:pt x="86" y="21"/>
                </a:cubicBezTo>
                <a:cubicBezTo>
                  <a:pt x="77" y="12"/>
                  <a:pt x="65" y="7"/>
                  <a:pt x="51" y="7"/>
                </a:cubicBezTo>
                <a:cubicBezTo>
                  <a:pt x="23" y="7"/>
                  <a:pt x="0" y="30"/>
                  <a:pt x="0" y="58"/>
                </a:cubicBezTo>
                <a:cubicBezTo>
                  <a:pt x="0" y="86"/>
                  <a:pt x="23" y="109"/>
                  <a:pt x="51" y="109"/>
                </a:cubicBezTo>
                <a:cubicBezTo>
                  <a:pt x="79" y="109"/>
                  <a:pt x="102" y="86"/>
                  <a:pt x="102" y="58"/>
                </a:cubicBezTo>
                <a:cubicBezTo>
                  <a:pt x="102" y="48"/>
                  <a:pt x="99" y="38"/>
                  <a:pt x="94" y="31"/>
                </a:cubicBezTo>
                <a:lnTo>
                  <a:pt x="112" y="8"/>
                </a:lnTo>
                <a:close/>
                <a:moveTo>
                  <a:pt x="95" y="58"/>
                </a:moveTo>
                <a:cubicBezTo>
                  <a:pt x="95" y="82"/>
                  <a:pt x="75" y="101"/>
                  <a:pt x="51" y="101"/>
                </a:cubicBezTo>
                <a:cubicBezTo>
                  <a:pt x="27" y="101"/>
                  <a:pt x="8" y="82"/>
                  <a:pt x="8" y="58"/>
                </a:cubicBezTo>
                <a:cubicBezTo>
                  <a:pt x="8" y="34"/>
                  <a:pt x="27" y="14"/>
                  <a:pt x="51" y="14"/>
                </a:cubicBezTo>
                <a:cubicBezTo>
                  <a:pt x="63" y="14"/>
                  <a:pt x="73" y="19"/>
                  <a:pt x="81" y="26"/>
                </a:cubicBezTo>
                <a:cubicBezTo>
                  <a:pt x="50" y="62"/>
                  <a:pt x="50" y="62"/>
                  <a:pt x="50" y="62"/>
                </a:cubicBezTo>
                <a:cubicBezTo>
                  <a:pt x="26" y="39"/>
                  <a:pt x="26" y="39"/>
                  <a:pt x="26" y="39"/>
                </a:cubicBezTo>
                <a:cubicBezTo>
                  <a:pt x="18" y="54"/>
                  <a:pt x="18" y="54"/>
                  <a:pt x="18" y="54"/>
                </a:cubicBezTo>
                <a:cubicBezTo>
                  <a:pt x="43" y="82"/>
                  <a:pt x="43" y="82"/>
                  <a:pt x="43" y="82"/>
                </a:cubicBezTo>
                <a:cubicBezTo>
                  <a:pt x="48" y="89"/>
                  <a:pt x="48" y="89"/>
                  <a:pt x="48" y="89"/>
                </a:cubicBezTo>
                <a:cubicBezTo>
                  <a:pt x="54" y="82"/>
                  <a:pt x="54" y="82"/>
                  <a:pt x="54" y="82"/>
                </a:cubicBezTo>
                <a:cubicBezTo>
                  <a:pt x="89" y="37"/>
                  <a:pt x="89" y="37"/>
                  <a:pt x="89" y="37"/>
                </a:cubicBezTo>
                <a:cubicBezTo>
                  <a:pt x="93" y="43"/>
                  <a:pt x="95" y="50"/>
                  <a:pt x="95" y="5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en-US" dirty="0"/>
          </a:p>
        </p:txBody>
      </p:sp>
      <p:sp>
        <p:nvSpPr>
          <p:cNvPr id="23" name="Shape 2540"/>
          <p:cNvSpPr/>
          <p:nvPr/>
        </p:nvSpPr>
        <p:spPr>
          <a:xfrm>
            <a:off x="5922764" y="3681493"/>
            <a:ext cx="295368" cy="3600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32" y="6661"/>
                </a:moveTo>
                <a:cubicBezTo>
                  <a:pt x="20540" y="6471"/>
                  <a:pt x="20228" y="6473"/>
                  <a:pt x="20038" y="6667"/>
                </a:cubicBezTo>
                <a:cubicBezTo>
                  <a:pt x="19903" y="6804"/>
                  <a:pt x="19870" y="7000"/>
                  <a:pt x="19929" y="7171"/>
                </a:cubicBezTo>
                <a:lnTo>
                  <a:pt x="19918" y="7175"/>
                </a:lnTo>
                <a:cubicBezTo>
                  <a:pt x="20365" y="8298"/>
                  <a:pt x="20618" y="951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cubicBezTo>
                  <a:pt x="5378" y="20618"/>
                  <a:pt x="982" y="16223"/>
                  <a:pt x="982" y="10800"/>
                </a:cubicBezTo>
                <a:cubicBezTo>
                  <a:pt x="982" y="5377"/>
                  <a:pt x="5378" y="982"/>
                  <a:pt x="10800" y="982"/>
                </a:cubicBezTo>
                <a:cubicBezTo>
                  <a:pt x="13575" y="982"/>
                  <a:pt x="16077" y="2136"/>
                  <a:pt x="17862" y="3989"/>
                </a:cubicBezTo>
                <a:lnTo>
                  <a:pt x="17868" y="3982"/>
                </a:lnTo>
                <a:cubicBezTo>
                  <a:pt x="18062" y="4157"/>
                  <a:pt x="18359" y="4153"/>
                  <a:pt x="18544" y="3965"/>
                </a:cubicBezTo>
                <a:cubicBezTo>
                  <a:pt x="18734" y="3771"/>
                  <a:pt x="18732" y="3461"/>
                  <a:pt x="18539" y="3270"/>
                </a:cubicBezTo>
                <a:cubicBezTo>
                  <a:pt x="18520" y="3252"/>
                  <a:pt x="18496" y="3244"/>
                  <a:pt x="18476" y="3230"/>
                </a:cubicBezTo>
                <a:cubicBezTo>
                  <a:pt x="16521" y="1241"/>
                  <a:pt x="13810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9412"/>
                  <a:pt x="21329" y="8089"/>
                  <a:pt x="20851" y="6869"/>
                </a:cubicBezTo>
                <a:cubicBezTo>
                  <a:pt x="20828" y="6794"/>
                  <a:pt x="20793" y="6721"/>
                  <a:pt x="20732" y="6661"/>
                </a:cubicBezTo>
                <a:moveTo>
                  <a:pt x="10792" y="13534"/>
                </a:moveTo>
                <a:lnTo>
                  <a:pt x="6238" y="8980"/>
                </a:lnTo>
                <a:cubicBezTo>
                  <a:pt x="6149" y="8891"/>
                  <a:pt x="6027" y="8836"/>
                  <a:pt x="5891" y="8836"/>
                </a:cubicBezTo>
                <a:cubicBezTo>
                  <a:pt x="5620" y="8836"/>
                  <a:pt x="5400" y="9056"/>
                  <a:pt x="5400" y="9327"/>
                </a:cubicBezTo>
                <a:cubicBezTo>
                  <a:pt x="5400" y="9463"/>
                  <a:pt x="5455" y="9585"/>
                  <a:pt x="5544" y="9675"/>
                </a:cubicBezTo>
                <a:lnTo>
                  <a:pt x="10453" y="14583"/>
                </a:lnTo>
                <a:cubicBezTo>
                  <a:pt x="10542" y="14672"/>
                  <a:pt x="10664" y="14727"/>
                  <a:pt x="10800" y="14727"/>
                </a:cubicBezTo>
                <a:cubicBezTo>
                  <a:pt x="10940" y="14727"/>
                  <a:pt x="11064" y="14668"/>
                  <a:pt x="11154" y="14574"/>
                </a:cubicBezTo>
                <a:lnTo>
                  <a:pt x="11155" y="14576"/>
                </a:lnTo>
                <a:lnTo>
                  <a:pt x="19353" y="5988"/>
                </a:lnTo>
                <a:cubicBezTo>
                  <a:pt x="19353" y="5989"/>
                  <a:pt x="19354" y="5990"/>
                  <a:pt x="19354" y="5991"/>
                </a:cubicBezTo>
                <a:lnTo>
                  <a:pt x="20055" y="5255"/>
                </a:lnTo>
                <a:cubicBezTo>
                  <a:pt x="20055" y="5255"/>
                  <a:pt x="20054" y="5254"/>
                  <a:pt x="20054" y="5253"/>
                </a:cubicBezTo>
                <a:lnTo>
                  <a:pt x="21464" y="3775"/>
                </a:lnTo>
                <a:lnTo>
                  <a:pt x="21463" y="3774"/>
                </a:lnTo>
                <a:cubicBezTo>
                  <a:pt x="21547" y="3686"/>
                  <a:pt x="21600" y="3567"/>
                  <a:pt x="21600" y="3436"/>
                </a:cubicBezTo>
                <a:cubicBezTo>
                  <a:pt x="21600" y="3166"/>
                  <a:pt x="21380" y="2945"/>
                  <a:pt x="21109" y="2945"/>
                </a:cubicBezTo>
                <a:cubicBezTo>
                  <a:pt x="20969" y="2945"/>
                  <a:pt x="20844" y="3005"/>
                  <a:pt x="20755" y="3099"/>
                </a:cubicBezTo>
                <a:lnTo>
                  <a:pt x="20754" y="3097"/>
                </a:lnTo>
                <a:lnTo>
                  <a:pt x="19493" y="4419"/>
                </a:lnTo>
                <a:cubicBezTo>
                  <a:pt x="19492" y="4418"/>
                  <a:pt x="19491" y="4416"/>
                  <a:pt x="19490" y="4415"/>
                </a:cubicBezTo>
                <a:lnTo>
                  <a:pt x="18805" y="5133"/>
                </a:lnTo>
                <a:cubicBezTo>
                  <a:pt x="18806" y="5134"/>
                  <a:pt x="18807" y="5136"/>
                  <a:pt x="18807" y="5137"/>
                </a:cubicBezTo>
                <a:cubicBezTo>
                  <a:pt x="18807" y="5137"/>
                  <a:pt x="10792" y="13534"/>
                  <a:pt x="10792" y="13534"/>
                </a:cubicBezTo>
                <a:close/>
              </a:path>
            </a:pathLst>
          </a:custGeom>
          <a:solidFill>
            <a:srgbClr val="0B5B97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7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35" name="Shape 2540"/>
          <p:cNvSpPr/>
          <p:nvPr/>
        </p:nvSpPr>
        <p:spPr>
          <a:xfrm>
            <a:off x="674580" y="5076778"/>
            <a:ext cx="316693" cy="3600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32" y="6661"/>
                </a:moveTo>
                <a:cubicBezTo>
                  <a:pt x="20540" y="6471"/>
                  <a:pt x="20228" y="6473"/>
                  <a:pt x="20038" y="6667"/>
                </a:cubicBezTo>
                <a:cubicBezTo>
                  <a:pt x="19903" y="6804"/>
                  <a:pt x="19870" y="7000"/>
                  <a:pt x="19929" y="7171"/>
                </a:cubicBezTo>
                <a:lnTo>
                  <a:pt x="19918" y="7175"/>
                </a:lnTo>
                <a:cubicBezTo>
                  <a:pt x="20365" y="8298"/>
                  <a:pt x="20618" y="951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cubicBezTo>
                  <a:pt x="5378" y="20618"/>
                  <a:pt x="982" y="16223"/>
                  <a:pt x="982" y="10800"/>
                </a:cubicBezTo>
                <a:cubicBezTo>
                  <a:pt x="982" y="5377"/>
                  <a:pt x="5378" y="982"/>
                  <a:pt x="10800" y="982"/>
                </a:cubicBezTo>
                <a:cubicBezTo>
                  <a:pt x="13575" y="982"/>
                  <a:pt x="16077" y="2136"/>
                  <a:pt x="17862" y="3989"/>
                </a:cubicBezTo>
                <a:lnTo>
                  <a:pt x="17868" y="3982"/>
                </a:lnTo>
                <a:cubicBezTo>
                  <a:pt x="18062" y="4157"/>
                  <a:pt x="18359" y="4153"/>
                  <a:pt x="18544" y="3965"/>
                </a:cubicBezTo>
                <a:cubicBezTo>
                  <a:pt x="18734" y="3771"/>
                  <a:pt x="18732" y="3461"/>
                  <a:pt x="18539" y="3270"/>
                </a:cubicBezTo>
                <a:cubicBezTo>
                  <a:pt x="18520" y="3252"/>
                  <a:pt x="18496" y="3244"/>
                  <a:pt x="18476" y="3230"/>
                </a:cubicBezTo>
                <a:cubicBezTo>
                  <a:pt x="16521" y="1241"/>
                  <a:pt x="13810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9412"/>
                  <a:pt x="21329" y="8089"/>
                  <a:pt x="20851" y="6869"/>
                </a:cubicBezTo>
                <a:cubicBezTo>
                  <a:pt x="20828" y="6794"/>
                  <a:pt x="20793" y="6721"/>
                  <a:pt x="20732" y="6661"/>
                </a:cubicBezTo>
                <a:moveTo>
                  <a:pt x="10792" y="13534"/>
                </a:moveTo>
                <a:lnTo>
                  <a:pt x="6238" y="8980"/>
                </a:lnTo>
                <a:cubicBezTo>
                  <a:pt x="6149" y="8891"/>
                  <a:pt x="6027" y="8836"/>
                  <a:pt x="5891" y="8836"/>
                </a:cubicBezTo>
                <a:cubicBezTo>
                  <a:pt x="5620" y="8836"/>
                  <a:pt x="5400" y="9056"/>
                  <a:pt x="5400" y="9327"/>
                </a:cubicBezTo>
                <a:cubicBezTo>
                  <a:pt x="5400" y="9463"/>
                  <a:pt x="5455" y="9585"/>
                  <a:pt x="5544" y="9675"/>
                </a:cubicBezTo>
                <a:lnTo>
                  <a:pt x="10453" y="14583"/>
                </a:lnTo>
                <a:cubicBezTo>
                  <a:pt x="10542" y="14672"/>
                  <a:pt x="10664" y="14727"/>
                  <a:pt x="10800" y="14727"/>
                </a:cubicBezTo>
                <a:cubicBezTo>
                  <a:pt x="10940" y="14727"/>
                  <a:pt x="11064" y="14668"/>
                  <a:pt x="11154" y="14574"/>
                </a:cubicBezTo>
                <a:lnTo>
                  <a:pt x="11155" y="14576"/>
                </a:lnTo>
                <a:lnTo>
                  <a:pt x="19353" y="5988"/>
                </a:lnTo>
                <a:cubicBezTo>
                  <a:pt x="19353" y="5989"/>
                  <a:pt x="19354" y="5990"/>
                  <a:pt x="19354" y="5991"/>
                </a:cubicBezTo>
                <a:lnTo>
                  <a:pt x="20055" y="5255"/>
                </a:lnTo>
                <a:cubicBezTo>
                  <a:pt x="20055" y="5255"/>
                  <a:pt x="20054" y="5254"/>
                  <a:pt x="20054" y="5253"/>
                </a:cubicBezTo>
                <a:lnTo>
                  <a:pt x="21464" y="3775"/>
                </a:lnTo>
                <a:lnTo>
                  <a:pt x="21463" y="3774"/>
                </a:lnTo>
                <a:cubicBezTo>
                  <a:pt x="21547" y="3686"/>
                  <a:pt x="21600" y="3567"/>
                  <a:pt x="21600" y="3436"/>
                </a:cubicBezTo>
                <a:cubicBezTo>
                  <a:pt x="21600" y="3166"/>
                  <a:pt x="21380" y="2945"/>
                  <a:pt x="21109" y="2945"/>
                </a:cubicBezTo>
                <a:cubicBezTo>
                  <a:pt x="20969" y="2945"/>
                  <a:pt x="20844" y="3005"/>
                  <a:pt x="20755" y="3099"/>
                </a:cubicBezTo>
                <a:lnTo>
                  <a:pt x="20754" y="3097"/>
                </a:lnTo>
                <a:lnTo>
                  <a:pt x="19493" y="4419"/>
                </a:lnTo>
                <a:cubicBezTo>
                  <a:pt x="19492" y="4418"/>
                  <a:pt x="19491" y="4416"/>
                  <a:pt x="19490" y="4415"/>
                </a:cubicBezTo>
                <a:lnTo>
                  <a:pt x="18805" y="5133"/>
                </a:lnTo>
                <a:cubicBezTo>
                  <a:pt x="18806" y="5134"/>
                  <a:pt x="18807" y="5136"/>
                  <a:pt x="18807" y="5137"/>
                </a:cubicBezTo>
                <a:cubicBezTo>
                  <a:pt x="18807" y="5137"/>
                  <a:pt x="10792" y="13534"/>
                  <a:pt x="10792" y="13534"/>
                </a:cubicBezTo>
                <a:close/>
              </a:path>
            </a:pathLst>
          </a:custGeom>
          <a:solidFill>
            <a:srgbClr val="0B5B97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7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45" name="Shape 2540"/>
          <p:cNvSpPr/>
          <p:nvPr/>
        </p:nvSpPr>
        <p:spPr>
          <a:xfrm>
            <a:off x="674580" y="4576909"/>
            <a:ext cx="316693" cy="3558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32" y="6661"/>
                </a:moveTo>
                <a:cubicBezTo>
                  <a:pt x="20540" y="6471"/>
                  <a:pt x="20228" y="6473"/>
                  <a:pt x="20038" y="6667"/>
                </a:cubicBezTo>
                <a:cubicBezTo>
                  <a:pt x="19903" y="6804"/>
                  <a:pt x="19870" y="7000"/>
                  <a:pt x="19929" y="7171"/>
                </a:cubicBezTo>
                <a:lnTo>
                  <a:pt x="19918" y="7175"/>
                </a:lnTo>
                <a:cubicBezTo>
                  <a:pt x="20365" y="8298"/>
                  <a:pt x="20618" y="951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cubicBezTo>
                  <a:pt x="5378" y="20618"/>
                  <a:pt x="982" y="16223"/>
                  <a:pt x="982" y="10800"/>
                </a:cubicBezTo>
                <a:cubicBezTo>
                  <a:pt x="982" y="5377"/>
                  <a:pt x="5378" y="982"/>
                  <a:pt x="10800" y="982"/>
                </a:cubicBezTo>
                <a:cubicBezTo>
                  <a:pt x="13575" y="982"/>
                  <a:pt x="16077" y="2136"/>
                  <a:pt x="17862" y="3989"/>
                </a:cubicBezTo>
                <a:lnTo>
                  <a:pt x="17868" y="3982"/>
                </a:lnTo>
                <a:cubicBezTo>
                  <a:pt x="18062" y="4157"/>
                  <a:pt x="18359" y="4153"/>
                  <a:pt x="18544" y="3965"/>
                </a:cubicBezTo>
                <a:cubicBezTo>
                  <a:pt x="18734" y="3771"/>
                  <a:pt x="18732" y="3461"/>
                  <a:pt x="18539" y="3270"/>
                </a:cubicBezTo>
                <a:cubicBezTo>
                  <a:pt x="18520" y="3252"/>
                  <a:pt x="18496" y="3244"/>
                  <a:pt x="18476" y="3230"/>
                </a:cubicBezTo>
                <a:cubicBezTo>
                  <a:pt x="16521" y="1241"/>
                  <a:pt x="13810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9412"/>
                  <a:pt x="21329" y="8089"/>
                  <a:pt x="20851" y="6869"/>
                </a:cubicBezTo>
                <a:cubicBezTo>
                  <a:pt x="20828" y="6794"/>
                  <a:pt x="20793" y="6721"/>
                  <a:pt x="20732" y="6661"/>
                </a:cubicBezTo>
                <a:moveTo>
                  <a:pt x="10792" y="13534"/>
                </a:moveTo>
                <a:lnTo>
                  <a:pt x="6238" y="8980"/>
                </a:lnTo>
                <a:cubicBezTo>
                  <a:pt x="6149" y="8891"/>
                  <a:pt x="6027" y="8836"/>
                  <a:pt x="5891" y="8836"/>
                </a:cubicBezTo>
                <a:cubicBezTo>
                  <a:pt x="5620" y="8836"/>
                  <a:pt x="5400" y="9056"/>
                  <a:pt x="5400" y="9327"/>
                </a:cubicBezTo>
                <a:cubicBezTo>
                  <a:pt x="5400" y="9463"/>
                  <a:pt x="5455" y="9585"/>
                  <a:pt x="5544" y="9675"/>
                </a:cubicBezTo>
                <a:lnTo>
                  <a:pt x="10453" y="14583"/>
                </a:lnTo>
                <a:cubicBezTo>
                  <a:pt x="10542" y="14672"/>
                  <a:pt x="10664" y="14727"/>
                  <a:pt x="10800" y="14727"/>
                </a:cubicBezTo>
                <a:cubicBezTo>
                  <a:pt x="10940" y="14727"/>
                  <a:pt x="11064" y="14668"/>
                  <a:pt x="11154" y="14574"/>
                </a:cubicBezTo>
                <a:lnTo>
                  <a:pt x="11155" y="14576"/>
                </a:lnTo>
                <a:lnTo>
                  <a:pt x="19353" y="5988"/>
                </a:lnTo>
                <a:cubicBezTo>
                  <a:pt x="19353" y="5989"/>
                  <a:pt x="19354" y="5990"/>
                  <a:pt x="19354" y="5991"/>
                </a:cubicBezTo>
                <a:lnTo>
                  <a:pt x="20055" y="5255"/>
                </a:lnTo>
                <a:cubicBezTo>
                  <a:pt x="20055" y="5255"/>
                  <a:pt x="20054" y="5254"/>
                  <a:pt x="20054" y="5253"/>
                </a:cubicBezTo>
                <a:lnTo>
                  <a:pt x="21464" y="3775"/>
                </a:lnTo>
                <a:lnTo>
                  <a:pt x="21463" y="3774"/>
                </a:lnTo>
                <a:cubicBezTo>
                  <a:pt x="21547" y="3686"/>
                  <a:pt x="21600" y="3567"/>
                  <a:pt x="21600" y="3436"/>
                </a:cubicBezTo>
                <a:cubicBezTo>
                  <a:pt x="21600" y="3166"/>
                  <a:pt x="21380" y="2945"/>
                  <a:pt x="21109" y="2945"/>
                </a:cubicBezTo>
                <a:cubicBezTo>
                  <a:pt x="20969" y="2945"/>
                  <a:pt x="20844" y="3005"/>
                  <a:pt x="20755" y="3099"/>
                </a:cubicBezTo>
                <a:lnTo>
                  <a:pt x="20754" y="3097"/>
                </a:lnTo>
                <a:lnTo>
                  <a:pt x="19493" y="4419"/>
                </a:lnTo>
                <a:cubicBezTo>
                  <a:pt x="19492" y="4418"/>
                  <a:pt x="19491" y="4416"/>
                  <a:pt x="19490" y="4415"/>
                </a:cubicBezTo>
                <a:lnTo>
                  <a:pt x="18805" y="5133"/>
                </a:lnTo>
                <a:cubicBezTo>
                  <a:pt x="18806" y="5134"/>
                  <a:pt x="18807" y="5136"/>
                  <a:pt x="18807" y="5137"/>
                </a:cubicBezTo>
                <a:cubicBezTo>
                  <a:pt x="18807" y="5137"/>
                  <a:pt x="10792" y="13534"/>
                  <a:pt x="10792" y="13534"/>
                </a:cubicBezTo>
                <a:close/>
              </a:path>
            </a:pathLst>
          </a:custGeom>
          <a:solidFill>
            <a:srgbClr val="0B5B97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7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41" name="Shape 2540"/>
          <p:cNvSpPr/>
          <p:nvPr/>
        </p:nvSpPr>
        <p:spPr>
          <a:xfrm>
            <a:off x="5887086" y="4356432"/>
            <a:ext cx="295368" cy="3600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32" y="6661"/>
                </a:moveTo>
                <a:cubicBezTo>
                  <a:pt x="20540" y="6471"/>
                  <a:pt x="20228" y="6473"/>
                  <a:pt x="20038" y="6667"/>
                </a:cubicBezTo>
                <a:cubicBezTo>
                  <a:pt x="19903" y="6804"/>
                  <a:pt x="19870" y="7000"/>
                  <a:pt x="19929" y="7171"/>
                </a:cubicBezTo>
                <a:lnTo>
                  <a:pt x="19918" y="7175"/>
                </a:lnTo>
                <a:cubicBezTo>
                  <a:pt x="20365" y="8298"/>
                  <a:pt x="20618" y="951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cubicBezTo>
                  <a:pt x="5378" y="20618"/>
                  <a:pt x="982" y="16223"/>
                  <a:pt x="982" y="10800"/>
                </a:cubicBezTo>
                <a:cubicBezTo>
                  <a:pt x="982" y="5377"/>
                  <a:pt x="5378" y="982"/>
                  <a:pt x="10800" y="982"/>
                </a:cubicBezTo>
                <a:cubicBezTo>
                  <a:pt x="13575" y="982"/>
                  <a:pt x="16077" y="2136"/>
                  <a:pt x="17862" y="3989"/>
                </a:cubicBezTo>
                <a:lnTo>
                  <a:pt x="17868" y="3982"/>
                </a:lnTo>
                <a:cubicBezTo>
                  <a:pt x="18062" y="4157"/>
                  <a:pt x="18359" y="4153"/>
                  <a:pt x="18544" y="3965"/>
                </a:cubicBezTo>
                <a:cubicBezTo>
                  <a:pt x="18734" y="3771"/>
                  <a:pt x="18732" y="3461"/>
                  <a:pt x="18539" y="3270"/>
                </a:cubicBezTo>
                <a:cubicBezTo>
                  <a:pt x="18520" y="3252"/>
                  <a:pt x="18496" y="3244"/>
                  <a:pt x="18476" y="3230"/>
                </a:cubicBezTo>
                <a:cubicBezTo>
                  <a:pt x="16521" y="1241"/>
                  <a:pt x="13810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9412"/>
                  <a:pt x="21329" y="8089"/>
                  <a:pt x="20851" y="6869"/>
                </a:cubicBezTo>
                <a:cubicBezTo>
                  <a:pt x="20828" y="6794"/>
                  <a:pt x="20793" y="6721"/>
                  <a:pt x="20732" y="6661"/>
                </a:cubicBezTo>
                <a:moveTo>
                  <a:pt x="10792" y="13534"/>
                </a:moveTo>
                <a:lnTo>
                  <a:pt x="6238" y="8980"/>
                </a:lnTo>
                <a:cubicBezTo>
                  <a:pt x="6149" y="8891"/>
                  <a:pt x="6027" y="8836"/>
                  <a:pt x="5891" y="8836"/>
                </a:cubicBezTo>
                <a:cubicBezTo>
                  <a:pt x="5620" y="8836"/>
                  <a:pt x="5400" y="9056"/>
                  <a:pt x="5400" y="9327"/>
                </a:cubicBezTo>
                <a:cubicBezTo>
                  <a:pt x="5400" y="9463"/>
                  <a:pt x="5455" y="9585"/>
                  <a:pt x="5544" y="9675"/>
                </a:cubicBezTo>
                <a:lnTo>
                  <a:pt x="10453" y="14583"/>
                </a:lnTo>
                <a:cubicBezTo>
                  <a:pt x="10542" y="14672"/>
                  <a:pt x="10664" y="14727"/>
                  <a:pt x="10800" y="14727"/>
                </a:cubicBezTo>
                <a:cubicBezTo>
                  <a:pt x="10940" y="14727"/>
                  <a:pt x="11064" y="14668"/>
                  <a:pt x="11154" y="14574"/>
                </a:cubicBezTo>
                <a:lnTo>
                  <a:pt x="11155" y="14576"/>
                </a:lnTo>
                <a:lnTo>
                  <a:pt x="19353" y="5988"/>
                </a:lnTo>
                <a:cubicBezTo>
                  <a:pt x="19353" y="5989"/>
                  <a:pt x="19354" y="5990"/>
                  <a:pt x="19354" y="5991"/>
                </a:cubicBezTo>
                <a:lnTo>
                  <a:pt x="20055" y="5255"/>
                </a:lnTo>
                <a:cubicBezTo>
                  <a:pt x="20055" y="5255"/>
                  <a:pt x="20054" y="5254"/>
                  <a:pt x="20054" y="5253"/>
                </a:cubicBezTo>
                <a:lnTo>
                  <a:pt x="21464" y="3775"/>
                </a:lnTo>
                <a:lnTo>
                  <a:pt x="21463" y="3774"/>
                </a:lnTo>
                <a:cubicBezTo>
                  <a:pt x="21547" y="3686"/>
                  <a:pt x="21600" y="3567"/>
                  <a:pt x="21600" y="3436"/>
                </a:cubicBezTo>
                <a:cubicBezTo>
                  <a:pt x="21600" y="3166"/>
                  <a:pt x="21380" y="2945"/>
                  <a:pt x="21109" y="2945"/>
                </a:cubicBezTo>
                <a:cubicBezTo>
                  <a:pt x="20969" y="2945"/>
                  <a:pt x="20844" y="3005"/>
                  <a:pt x="20755" y="3099"/>
                </a:cubicBezTo>
                <a:lnTo>
                  <a:pt x="20754" y="3097"/>
                </a:lnTo>
                <a:lnTo>
                  <a:pt x="19493" y="4419"/>
                </a:lnTo>
                <a:cubicBezTo>
                  <a:pt x="19492" y="4418"/>
                  <a:pt x="19491" y="4416"/>
                  <a:pt x="19490" y="4415"/>
                </a:cubicBezTo>
                <a:lnTo>
                  <a:pt x="18805" y="5133"/>
                </a:lnTo>
                <a:cubicBezTo>
                  <a:pt x="18806" y="5134"/>
                  <a:pt x="18807" y="5136"/>
                  <a:pt x="18807" y="5137"/>
                </a:cubicBezTo>
                <a:cubicBezTo>
                  <a:pt x="18807" y="5137"/>
                  <a:pt x="10792" y="13534"/>
                  <a:pt x="10792" y="13534"/>
                </a:cubicBezTo>
                <a:close/>
              </a:path>
            </a:pathLst>
          </a:custGeom>
          <a:solidFill>
            <a:srgbClr val="0B5B97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7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pic>
        <p:nvPicPr>
          <p:cNvPr id="42" name="Рисунок 4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7499" y="741735"/>
            <a:ext cx="2114550" cy="2162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3" name="Прямоугольник 42"/>
          <p:cNvSpPr/>
          <p:nvPr/>
        </p:nvSpPr>
        <p:spPr>
          <a:xfrm rot="5400000" flipH="1">
            <a:off x="2713884" y="1138989"/>
            <a:ext cx="45719" cy="2952326"/>
          </a:xfrm>
          <a:prstGeom prst="rect">
            <a:avLst/>
          </a:prstGeom>
          <a:solidFill>
            <a:srgbClr val="D936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719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 rot="5400000" flipH="1">
            <a:off x="8134220" y="1161848"/>
            <a:ext cx="45719" cy="2952326"/>
          </a:xfrm>
          <a:prstGeom prst="rect">
            <a:avLst/>
          </a:prstGeom>
          <a:solidFill>
            <a:srgbClr val="D936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7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35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6326"/>
            <a:ext cx="10693400" cy="7561263"/>
          </a:xfrm>
          <a:prstGeom prst="rect">
            <a:avLst/>
          </a:prstGeom>
        </p:spPr>
      </p:pic>
      <p:sp>
        <p:nvSpPr>
          <p:cNvPr id="2" name="Объект 2"/>
          <p:cNvSpPr>
            <a:spLocks noGrp="1"/>
          </p:cNvSpPr>
          <p:nvPr>
            <p:ph sz="quarter" idx="4294967295"/>
          </p:nvPr>
        </p:nvSpPr>
        <p:spPr>
          <a:xfrm>
            <a:off x="954212" y="1367632"/>
            <a:ext cx="9156012" cy="21969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Обучающиеся, родительская общественность гимназии, педагогический коллектив, руководители и педагогические коллективы образовательных учреждений, заинтересованные во внедрении цифровых технологий</a:t>
            </a: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890316" y="324247"/>
            <a:ext cx="7090444" cy="891368"/>
          </a:xfrm>
        </p:spPr>
        <p:txBody>
          <a:bodyPr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ЦЕЛЕВАЯ АУДИТОРИЯ ПРОЕКТА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164" y="3701874"/>
            <a:ext cx="5472608" cy="30795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Прямоугольник 8"/>
          <p:cNvSpPr/>
          <p:nvPr/>
        </p:nvSpPr>
        <p:spPr>
          <a:xfrm rot="5400000">
            <a:off x="5683882" y="-471629"/>
            <a:ext cx="45719" cy="7344818"/>
          </a:xfrm>
          <a:prstGeom prst="rect">
            <a:avLst/>
          </a:prstGeom>
          <a:solidFill>
            <a:srgbClr val="D936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7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18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925" y="-1783"/>
            <a:ext cx="10693400" cy="7561263"/>
          </a:xfrm>
          <a:prstGeom prst="rect">
            <a:avLst/>
          </a:prstGeom>
        </p:spPr>
      </p:pic>
      <p:sp>
        <p:nvSpPr>
          <p:cNvPr id="2" name="Объект 2"/>
          <p:cNvSpPr>
            <a:spLocks noGrp="1"/>
          </p:cNvSpPr>
          <p:nvPr>
            <p:ph sz="quarter" idx="4294967295"/>
          </p:nvPr>
        </p:nvSpPr>
        <p:spPr>
          <a:xfrm>
            <a:off x="954212" y="1130711"/>
            <a:ext cx="9145016" cy="604867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ускорение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 внедрения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цифровой 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среды;</a:t>
            </a:r>
          </a:p>
          <a:p>
            <a:pPr marL="45720" indent="0" algn="just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использование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участниками образовательного процесса внешних и внутренних ресурсов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цифровой 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среды в своей профессиональной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деятельности;</a:t>
            </a:r>
          </a:p>
          <a:p>
            <a:pPr marL="45720" indent="0" algn="just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повышение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профессионально-педагогической компетентности педагогических работников в сфере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использования цифровых технологий; 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4450" algn="just">
              <a:buFontTx/>
              <a:buChar char="-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стабильность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мобильность кадрового потенциала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школы;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4450" algn="just">
              <a:buFontTx/>
              <a:buChar char="-"/>
            </a:pP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эффективное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рациональное, оперативное использование ресурсов цифровой образовательной среды в установлении и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реализации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всевозможных отношений, связей, контактов и т.д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.;</a:t>
            </a:r>
          </a:p>
          <a:p>
            <a:pPr marL="0" indent="44450" algn="just">
              <a:buFontTx/>
              <a:buChar char="-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активное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(не менее 80%) в открытом цифровом образовательном пространстве всех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стейкхолдеров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(заинтересованных сторон) с их требованиями к образовательной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организации;</a:t>
            </a:r>
          </a:p>
          <a:p>
            <a:pPr marL="0" indent="44450" algn="just">
              <a:buFontTx/>
              <a:buChar char="-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100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обучающихся – успешная сдача ОГЭ,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ЕГЭ;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4450" algn="just">
              <a:buFontTx/>
              <a:buChar char="-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100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педагогического коллектива являются участниками информационной образовательной среды, имеют образовательные электронные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контенты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разработанные интерактивные уроки и практические занятия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26820" y="2238846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400" b="1" dirty="0">
              <a:solidFill>
                <a:srgbClr val="D93635"/>
              </a:solidFill>
              <a:latin typeface="Myriad Pro" panose="020B0503030403020204" pitchFamily="34" charset="0"/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314252" y="324247"/>
            <a:ext cx="8215093" cy="792088"/>
          </a:xfrm>
        </p:spPr>
        <p:txBody>
          <a:bodyPr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РЕЗУЛЬТАТЫ ПРОЕКТА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66180" y="1692399"/>
            <a:ext cx="45719" cy="4320480"/>
          </a:xfrm>
          <a:prstGeom prst="rect">
            <a:avLst/>
          </a:prstGeom>
          <a:solidFill>
            <a:srgbClr val="D936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7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76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925" y="-1783"/>
            <a:ext cx="10693400" cy="7561263"/>
          </a:xfrm>
          <a:prstGeom prst="rect">
            <a:avLst/>
          </a:prstGeom>
        </p:spPr>
      </p:pic>
      <p:pic>
        <p:nvPicPr>
          <p:cNvPr id="1026" name="Picture 2" descr="C:\Inbox\img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324247"/>
            <a:ext cx="10009112" cy="6968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352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Рисунок 3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3" y="0"/>
            <a:ext cx="10693400" cy="7561263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5550027" y="4795080"/>
            <a:ext cx="2295735" cy="1508451"/>
          </a:xfrm>
          <a:prstGeom prst="rect">
            <a:avLst/>
          </a:prstGeom>
        </p:spPr>
        <p:txBody>
          <a:bodyPr lIns="99569" tIns="49785" rIns="99569" bIns="49785">
            <a:normAutofit/>
          </a:bodyPr>
          <a:lstStyle/>
          <a:p>
            <a:pPr marL="49785" indent="0"/>
            <a:r>
              <a:rPr lang="ru-RU" sz="1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методической сети «К знаниям через цифровые ориентиры»</a:t>
            </a:r>
          </a:p>
          <a:p>
            <a:pPr marL="49785" indent="0"/>
            <a:r>
              <a:rPr lang="ru-RU" sz="1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(сайт «</a:t>
            </a:r>
            <a:r>
              <a:rPr lang="ru-RU" sz="15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Конкурсшкол.рф</a:t>
            </a:r>
            <a:r>
              <a:rPr lang="ru-RU" sz="1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»)</a:t>
            </a:r>
            <a:endParaRPr lang="ru-RU" sz="1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8188" y="3297117"/>
            <a:ext cx="2362486" cy="315986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pPr algn="ctr"/>
            <a:r>
              <a:rPr lang="ru-RU" sz="1400" b="1" dirty="0">
                <a:solidFill>
                  <a:srgbClr val="C00000"/>
                </a:solidFill>
                <a:latin typeface="Myriad Pro" panose="020B0503030403020204" pitchFamily="34" charset="0"/>
              </a:rPr>
              <a:t>РЕЗУЛЬТАТ ПРОЕКТА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653555" y="234239"/>
            <a:ext cx="7632848" cy="936898"/>
          </a:xfrm>
        </p:spPr>
        <p:txBody>
          <a:bodyPr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ТЕКУЩИЕ РЕЗУЛЬТАТЫ ПРОЕКТА</a:t>
            </a:r>
          </a:p>
        </p:txBody>
      </p:sp>
      <p:sp>
        <p:nvSpPr>
          <p:cNvPr id="78" name="Объект 2"/>
          <p:cNvSpPr>
            <a:spLocks noGrp="1"/>
          </p:cNvSpPr>
          <p:nvPr>
            <p:ph sz="quarter" idx="4294967295"/>
          </p:nvPr>
        </p:nvSpPr>
        <p:spPr>
          <a:xfrm>
            <a:off x="2981125" y="4814421"/>
            <a:ext cx="2464609" cy="1727463"/>
          </a:xfrm>
          <a:prstGeom prst="rect">
            <a:avLst/>
          </a:prstGeom>
        </p:spPr>
        <p:txBody>
          <a:bodyPr lIns="99569" tIns="49785" rIns="99569" bIns="49785">
            <a:normAutofit/>
          </a:bodyPr>
          <a:lstStyle/>
          <a:p>
            <a:pPr marL="49785" indent="0"/>
            <a:r>
              <a:rPr lang="ru-RU" sz="1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100% педагогов подключены к цифровой платформе «МЭО»</a:t>
            </a:r>
          </a:p>
          <a:p>
            <a:pPr marL="49785" indent="0"/>
            <a:r>
              <a:rPr lang="ru-RU" sz="1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86% обучающихся подключены к платформе «МЭО»</a:t>
            </a:r>
            <a:endParaRPr lang="ru-RU" sz="1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2999647" y="4334690"/>
            <a:ext cx="2362486" cy="315986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pPr algn="ctr"/>
            <a:r>
              <a:rPr lang="ru-RU" sz="1400" b="1" dirty="0">
                <a:solidFill>
                  <a:srgbClr val="C00000"/>
                </a:solidFill>
                <a:latin typeface="Myriad Pro" panose="020B0503030403020204" pitchFamily="34" charset="0"/>
              </a:rPr>
              <a:t>РЕЗУЛЬТАТ ПРОЕКТА</a:t>
            </a:r>
          </a:p>
        </p:txBody>
      </p:sp>
      <p:sp>
        <p:nvSpPr>
          <p:cNvPr id="80" name="Объект 2"/>
          <p:cNvSpPr>
            <a:spLocks noGrp="1"/>
          </p:cNvSpPr>
          <p:nvPr>
            <p:ph sz="quarter" idx="4294967295"/>
          </p:nvPr>
        </p:nvSpPr>
        <p:spPr>
          <a:xfrm>
            <a:off x="625602" y="3737829"/>
            <a:ext cx="2419553" cy="2663567"/>
          </a:xfrm>
          <a:prstGeom prst="rect">
            <a:avLst/>
          </a:prstGeom>
        </p:spPr>
        <p:txBody>
          <a:bodyPr lIns="99569" tIns="49785" rIns="99569" bIns="49785">
            <a:noAutofit/>
          </a:bodyPr>
          <a:lstStyle/>
          <a:p>
            <a:pPr marL="49785" indent="0"/>
            <a:r>
              <a:rPr lang="ru-RU" sz="1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100% педагогов проходят курсовую подготовку по программе дополнительного профессионального образования «Реализация междисциплинарных подходов в условиях организации образовательного процесса с использованием цифровых образовательных ресурсов»</a:t>
            </a:r>
            <a:endParaRPr lang="ru-RU" sz="13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467142" y="4297730"/>
            <a:ext cx="2362486" cy="315986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pPr algn="ctr"/>
            <a:r>
              <a:rPr lang="ru-RU" sz="1400" b="1" dirty="0">
                <a:solidFill>
                  <a:srgbClr val="C00000"/>
                </a:solidFill>
                <a:latin typeface="Myriad Pro" panose="020B0503030403020204" pitchFamily="34" charset="0"/>
              </a:rPr>
              <a:t>РЕЗУЛЬТАТ ПРОЕКТА</a:t>
            </a:r>
          </a:p>
        </p:txBody>
      </p:sp>
      <p:sp>
        <p:nvSpPr>
          <p:cNvPr id="82" name="Объект 2"/>
          <p:cNvSpPr>
            <a:spLocks noGrp="1"/>
          </p:cNvSpPr>
          <p:nvPr>
            <p:ph sz="quarter" idx="4294967295"/>
          </p:nvPr>
        </p:nvSpPr>
        <p:spPr>
          <a:xfrm>
            <a:off x="7933921" y="3629566"/>
            <a:ext cx="2295735" cy="1508451"/>
          </a:xfrm>
          <a:prstGeom prst="rect">
            <a:avLst/>
          </a:prstGeom>
        </p:spPr>
        <p:txBody>
          <a:bodyPr lIns="99569" tIns="49785" rIns="99569" bIns="49785">
            <a:noAutofit/>
          </a:bodyPr>
          <a:lstStyle/>
          <a:p>
            <a:pPr marL="49785" indent="0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 график </a:t>
            </a:r>
            <a:r>
              <a:rPr lang="ru-RU" sz="1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вебинаров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теме проекта, подготовлен к изданию сборник методических разработок уроков с использованием технологии смешанного обучения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7845762" y="3297117"/>
            <a:ext cx="2362486" cy="315986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pPr algn="ctr"/>
            <a:r>
              <a:rPr lang="ru-RU" sz="1400" b="1" dirty="0">
                <a:solidFill>
                  <a:srgbClr val="C00000"/>
                </a:solidFill>
                <a:latin typeface="Myriad Pro" panose="020B0503030403020204" pitchFamily="34" charset="0"/>
              </a:rPr>
              <a:t>РЕЗУЛЬТАТ ПРОЕКТА</a:t>
            </a:r>
          </a:p>
        </p:txBody>
      </p:sp>
      <p:pic>
        <p:nvPicPr>
          <p:cNvPr id="38" name="Рисунок 3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220" y="1488314"/>
            <a:ext cx="3012864" cy="17464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9" name="Рисунок 3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411" y="2165779"/>
            <a:ext cx="3055818" cy="19152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4811" y="947873"/>
            <a:ext cx="2825309" cy="18801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5397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3" y="0"/>
            <a:ext cx="10693400" cy="7561263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2881806" y="972319"/>
            <a:ext cx="7526695" cy="6264696"/>
          </a:xfrm>
          <a:prstGeom prst="rect">
            <a:avLst/>
          </a:prstGeom>
        </p:spPr>
        <p:txBody>
          <a:bodyPr lIns="99569" tIns="49785" rIns="99569" bIns="49785">
            <a:normAutofit/>
          </a:bodyPr>
          <a:lstStyle/>
          <a:p>
            <a:pPr marL="392685" algn="just">
              <a:buFontTx/>
              <a:buChar char="-"/>
            </a:pPr>
            <a:r>
              <a:rPr lang="ru-RU" sz="2200" dirty="0" smtClean="0">
                <a:solidFill>
                  <a:schemeClr val="tx1"/>
                </a:solidFill>
                <a:latin typeface="Franklin Gothic Book (Основной текст)"/>
              </a:rPr>
              <a:t>методическое </a:t>
            </a:r>
            <a:r>
              <a:rPr lang="ru-RU" sz="2200" dirty="0">
                <a:solidFill>
                  <a:schemeClr val="tx1"/>
                </a:solidFill>
                <a:latin typeface="Franklin Gothic Book (Основной текст)"/>
              </a:rPr>
              <a:t>пособие «Использование ЭОР для организации самостоятельной деятельности в смешанном обучении</a:t>
            </a:r>
            <a:r>
              <a:rPr lang="ru-RU" sz="2200" dirty="0" smtClean="0">
                <a:solidFill>
                  <a:schemeClr val="tx1"/>
                </a:solidFill>
                <a:latin typeface="Franklin Gothic Book (Основной текст)"/>
              </a:rPr>
              <a:t>» (сборник регионального института развития образования, 2019г, август)</a:t>
            </a:r>
          </a:p>
          <a:p>
            <a:pPr marL="392685" algn="just">
              <a:buFontTx/>
              <a:buChar char="-"/>
            </a:pPr>
            <a:r>
              <a:rPr lang="ru-RU" sz="2200" dirty="0" smtClean="0">
                <a:solidFill>
                  <a:schemeClr val="tx1"/>
                </a:solidFill>
                <a:latin typeface="Franklin Gothic Book (Основной текст)"/>
              </a:rPr>
              <a:t>реализация персонализированного подхода для одаренных и высокомотивированных детей (платформа «МЭО»);</a:t>
            </a:r>
          </a:p>
          <a:p>
            <a:pPr marL="392685" algn="just">
              <a:buFontTx/>
              <a:buChar char="-"/>
            </a:pPr>
            <a:r>
              <a:rPr lang="ru-RU" sz="2200" dirty="0" smtClean="0">
                <a:solidFill>
                  <a:schemeClr val="tx1"/>
                </a:solidFill>
                <a:latin typeface="Franklin Gothic Book (Основной текст)"/>
              </a:rPr>
              <a:t>дистанционное </a:t>
            </a:r>
            <a:r>
              <a:rPr lang="ru-RU" sz="2200" dirty="0">
                <a:solidFill>
                  <a:schemeClr val="tx1"/>
                </a:solidFill>
                <a:latin typeface="Franklin Gothic Book (Основной текст)"/>
              </a:rPr>
              <a:t>взаимодействие всех участников образовательного процесса (обучающихся, их родителей (законных представителей), педагогических работников, органов управления в сфере образования, общественности), в том числе в рамках дистанционного </a:t>
            </a:r>
            <a:r>
              <a:rPr lang="ru-RU" sz="2200" dirty="0" smtClean="0">
                <a:solidFill>
                  <a:schemeClr val="tx1"/>
                </a:solidFill>
                <a:latin typeface="Franklin Gothic Book (Основной текст)"/>
              </a:rPr>
              <a:t>образования</a:t>
            </a:r>
            <a:r>
              <a:rPr lang="ru-RU" sz="2200" dirty="0">
                <a:solidFill>
                  <a:schemeClr val="tx1"/>
                </a:solidFill>
                <a:latin typeface="Franklin Gothic Book (Основной текст)"/>
              </a:rPr>
              <a:t> </a:t>
            </a:r>
            <a:r>
              <a:rPr lang="ru-RU" sz="2200" dirty="0" smtClean="0">
                <a:solidFill>
                  <a:schemeClr val="tx1"/>
                </a:solidFill>
                <a:latin typeface="Franklin Gothic Book (Основной текст)"/>
              </a:rPr>
              <a:t>(цифровая платформа «МЭО»);</a:t>
            </a:r>
          </a:p>
          <a:p>
            <a:pPr marL="392685" algn="l">
              <a:buFontTx/>
              <a:buChar char="-"/>
            </a:pPr>
            <a:r>
              <a:rPr lang="ru-RU" sz="2200" dirty="0" smtClean="0">
                <a:solidFill>
                  <a:schemeClr val="tx1"/>
                </a:solidFill>
                <a:latin typeface="Franklin Gothic Book (Основной текст)"/>
              </a:rPr>
              <a:t>функционирование информационно-библиотечный центра </a:t>
            </a:r>
            <a:r>
              <a:rPr lang="ru-RU" sz="2200" dirty="0">
                <a:solidFill>
                  <a:schemeClr val="tx1"/>
                </a:solidFill>
                <a:latin typeface="Franklin Gothic Book (Основной текст)"/>
              </a:rPr>
              <a:t>с рабочими зонами, оборудованными </a:t>
            </a:r>
            <a:r>
              <a:rPr lang="ru-RU" sz="2200" dirty="0" smtClean="0">
                <a:solidFill>
                  <a:schemeClr val="tx1"/>
                </a:solidFill>
                <a:latin typeface="Franklin Gothic Book (Основной текст)"/>
              </a:rPr>
              <a:t>ЭОР;</a:t>
            </a:r>
          </a:p>
          <a:p>
            <a:pPr marL="392685" algn="l">
              <a:buFontTx/>
              <a:buChar char="-"/>
            </a:pPr>
            <a:r>
              <a:rPr lang="ru-RU" sz="2200" dirty="0" smtClean="0">
                <a:solidFill>
                  <a:schemeClr val="tx1"/>
                </a:solidFill>
                <a:latin typeface="Franklin Gothic Book (Основной текст)"/>
              </a:rPr>
              <a:t>обучение по ИУП (26% обучающихся 10-11 классов)</a:t>
            </a:r>
            <a:endParaRPr lang="ru-RU" sz="2200" dirty="0">
              <a:solidFill>
                <a:schemeClr val="tx1"/>
              </a:solidFill>
              <a:latin typeface="Franklin Gothic Book (Основной текст)"/>
            </a:endParaRPr>
          </a:p>
        </p:txBody>
      </p:sp>
      <p:sp>
        <p:nvSpPr>
          <p:cNvPr id="15" name="Прямоугольник 14"/>
          <p:cNvSpPr/>
          <p:nvPr/>
        </p:nvSpPr>
        <p:spPr>
          <a:xfrm flipH="1">
            <a:off x="2852142" y="1589938"/>
            <a:ext cx="108012" cy="4381386"/>
          </a:xfrm>
          <a:prstGeom prst="rect">
            <a:avLst/>
          </a:prstGeom>
          <a:solidFill>
            <a:srgbClr val="D936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674292" y="161912"/>
            <a:ext cx="8856985" cy="900311"/>
          </a:xfrm>
        </p:spPr>
        <p:txBody>
          <a:bodyPr/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РЕЗУЛЬТАТОВ ПРОЕКТА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011" y="5096062"/>
            <a:ext cx="2598137" cy="16702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572" y="1062223"/>
            <a:ext cx="2469735" cy="13830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572" y="3060551"/>
            <a:ext cx="2517736" cy="16754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5040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rgbClr val="3F3F3F"/>
      </a:dk1>
      <a:lt1>
        <a:sysClr val="window" lastClr="FFFFFF"/>
      </a:lt1>
      <a:dk2>
        <a:srgbClr val="44546A"/>
      </a:dk2>
      <a:lt2>
        <a:srgbClr val="3E72C2"/>
      </a:lt2>
      <a:accent1>
        <a:srgbClr val="20497F"/>
      </a:accent1>
      <a:accent2>
        <a:srgbClr val="FE2E3E"/>
      </a:accent2>
      <a:accent3>
        <a:srgbClr val="7FB2F0"/>
      </a:accent3>
      <a:accent4>
        <a:srgbClr val="ADD5F7"/>
      </a:accent4>
      <a:accent5>
        <a:srgbClr val="B6B9BC"/>
      </a:accent5>
      <a:accent6>
        <a:srgbClr val="3E72C2"/>
      </a:accent6>
      <a:hlink>
        <a:srgbClr val="20497F"/>
      </a:hlink>
      <a:folHlink>
        <a:srgbClr val="ADD5F7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1696</TotalTime>
  <Words>769</Words>
  <Application>Microsoft Office PowerPoint</Application>
  <PresentationFormat>Произвольный</PresentationFormat>
  <Paragraphs>62</Paragraphs>
  <Slides>9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20" baseType="lpstr">
      <vt:lpstr>Arial</vt:lpstr>
      <vt:lpstr>BlackGroteskC</vt:lpstr>
      <vt:lpstr>Book Antiqua</vt:lpstr>
      <vt:lpstr>Calibri</vt:lpstr>
      <vt:lpstr>Franklin Gothic Book (Основной текст)</vt:lpstr>
      <vt:lpstr>Franklin Gothic Book (Основной текст)Calibri</vt:lpstr>
      <vt:lpstr>Gill Sans</vt:lpstr>
      <vt:lpstr>Myriad Pro</vt:lpstr>
      <vt:lpstr>Times New Roman</vt:lpstr>
      <vt:lpstr>Wingdings</vt:lpstr>
      <vt:lpstr>Тема Office</vt:lpstr>
      <vt:lpstr>Презентация PowerPoint</vt:lpstr>
      <vt:lpstr>СУТЬ ПРОЕКТА</vt:lpstr>
      <vt:lpstr>Презентация PowerPoint</vt:lpstr>
      <vt:lpstr>ЦЕЛИ И ЗАДАЧИ ПРОЕКТА</vt:lpstr>
      <vt:lpstr>ЦЕЛЕВАЯ АУДИТОРИЯ ПРОЕКТА</vt:lpstr>
      <vt:lpstr>ОЖИДАЕМЫЕ РЕЗУЛЬТАТЫ ПРОЕКТА</vt:lpstr>
      <vt:lpstr>Презентация PowerPoint</vt:lpstr>
      <vt:lpstr>ТЕКУЩИЕ РЕЗУЛЬТАТЫ ПРОЕКТА</vt:lpstr>
      <vt:lpstr>ВНЕДРЕНИЕ РЕЗУЛЬТАТОВ ПРОЕКТА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Cris</dc:creator>
  <cp:lastModifiedBy>Sekret 2</cp:lastModifiedBy>
  <cp:revision>117</cp:revision>
  <dcterms:created xsi:type="dcterms:W3CDTF">2015-12-13T19:38:35Z</dcterms:created>
  <dcterms:modified xsi:type="dcterms:W3CDTF">2019-09-16T15:41:54Z</dcterms:modified>
</cp:coreProperties>
</file>